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24"/>
  </p:notesMasterIdLst>
  <p:sldIdLst>
    <p:sldId id="256" r:id="rId3"/>
    <p:sldId id="257" r:id="rId4"/>
    <p:sldId id="258" r:id="rId5"/>
    <p:sldId id="263" r:id="rId6"/>
    <p:sldId id="265" r:id="rId7"/>
    <p:sldId id="268" r:id="rId8"/>
    <p:sldId id="259" r:id="rId9"/>
    <p:sldId id="269" r:id="rId10"/>
    <p:sldId id="270" r:id="rId11"/>
    <p:sldId id="266" r:id="rId12"/>
    <p:sldId id="274" r:id="rId13"/>
    <p:sldId id="275" r:id="rId14"/>
    <p:sldId id="276" r:id="rId15"/>
    <p:sldId id="271" r:id="rId16"/>
    <p:sldId id="260" r:id="rId17"/>
    <p:sldId id="277" r:id="rId18"/>
    <p:sldId id="278" r:id="rId19"/>
    <p:sldId id="281" r:id="rId20"/>
    <p:sldId id="279" r:id="rId21"/>
    <p:sldId id="280" r:id="rId22"/>
    <p:sldId id="273" r:id="rId23"/>
  </p:sldIdLst>
  <p:sldSz cx="12192000" cy="6858000"/>
  <p:notesSz cx="7772400" cy="10058400"/>
  <p:defaultTextStyle>
    <a:defPPr>
      <a:defRPr lang="en-GB"/>
    </a:defPPr>
    <a:lvl1pPr algn="l" defTabSz="457200"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SC Regular" panose="020B0502040504020204" pitchFamily="34" charset="0"/>
      </a:defRPr>
    </a:lvl1pPr>
    <a:lvl2pPr marL="742950" indent="-285750" algn="l" defTabSz="457200"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SC Regular" panose="020B0502040504020204" pitchFamily="34" charset="0"/>
      </a:defRPr>
    </a:lvl2pPr>
    <a:lvl3pPr marL="1143000" indent="-228600" algn="l" defTabSz="457200"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SC Regular" panose="020B0502040504020204" pitchFamily="34" charset="0"/>
      </a:defRPr>
    </a:lvl3pPr>
    <a:lvl4pPr marL="1600200" indent="-228600" algn="l" defTabSz="457200"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SC Regular" panose="020B0502040504020204" pitchFamily="34" charset="0"/>
      </a:defRPr>
    </a:lvl4pPr>
    <a:lvl5pPr marL="2057400" indent="-228600" algn="l" defTabSz="457200"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SC Regular" panose="020B0502040504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Noto Sans SC Regular" panose="020B0502040504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Noto Sans SC Regular" panose="020B0502040504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Noto Sans SC Regular" panose="020B0502040504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Noto Sans SC Regular" panose="020B0502040504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99FF"/>
    <a:srgbClr val="66FFCC"/>
    <a:srgbClr val="00B0F0"/>
    <a:srgbClr val="ED7D31"/>
    <a:srgbClr val="00B050"/>
    <a:srgbClr val="FF9999"/>
    <a:srgbClr val="00B8FF"/>
    <a:srgbClr val="FF33CC"/>
    <a:srgbClr val="FFD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8EB0DA-6CCB-F84A-0966-756884478F11}" v="612" dt="2023-06-07T20:12:26.3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751" autoAdjust="0"/>
    <p:restoredTop sz="94674"/>
  </p:normalViewPr>
  <p:slideViewPr>
    <p:cSldViewPr>
      <p:cViewPr>
        <p:scale>
          <a:sx n="61" d="100"/>
          <a:sy n="61" d="100"/>
        </p:scale>
        <p:origin x="21" y="64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90" d="100"/>
        <a:sy n="90" d="100"/>
      </p:scale>
      <p:origin x="0" y="-846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chez Jimenez, Javier" userId="S::70934567z@saludcastillayleon.es::cbcf6c8e-4246-4366-b6ef-e63ff94fec60" providerId="AD" clId="Web-{DA8EB0DA-6CCB-F84A-0966-756884478F11}"/>
    <pc:docChg chg="modSld">
      <pc:chgData name="Sanchez Jimenez, Javier" userId="S::70934567z@saludcastillayleon.es::cbcf6c8e-4246-4366-b6ef-e63ff94fec60" providerId="AD" clId="Web-{DA8EB0DA-6CCB-F84A-0966-756884478F11}" dt="2023-06-07T20:12:26.358" v="358" actId="14100"/>
      <pc:docMkLst>
        <pc:docMk/>
      </pc:docMkLst>
      <pc:sldChg chg="addSp delSp modSp addAnim delAnim modAnim">
        <pc:chgData name="Sanchez Jimenez, Javier" userId="S::70934567z@saludcastillayleon.es::cbcf6c8e-4246-4366-b6ef-e63ff94fec60" providerId="AD" clId="Web-{DA8EB0DA-6CCB-F84A-0966-756884478F11}" dt="2023-06-07T20:08:25.173" v="334" actId="1076"/>
        <pc:sldMkLst>
          <pc:docMk/>
          <pc:sldMk cId="3136319517" sldId="260"/>
        </pc:sldMkLst>
        <pc:spChg chg="add del">
          <ac:chgData name="Sanchez Jimenez, Javier" userId="S::70934567z@saludcastillayleon.es::cbcf6c8e-4246-4366-b6ef-e63ff94fec60" providerId="AD" clId="Web-{DA8EB0DA-6CCB-F84A-0966-756884478F11}" dt="2023-06-07T20:03:59.505" v="297"/>
          <ac:spMkLst>
            <pc:docMk/>
            <pc:sldMk cId="3136319517" sldId="260"/>
            <ac:spMk id="2" creationId="{57858671-6860-5698-18B0-F03765195699}"/>
          </ac:spMkLst>
        </pc:spChg>
        <pc:spChg chg="mod">
          <ac:chgData name="Sanchez Jimenez, Javier" userId="S::70934567z@saludcastillayleon.es::cbcf6c8e-4246-4366-b6ef-e63ff94fec60" providerId="AD" clId="Web-{DA8EB0DA-6CCB-F84A-0966-756884478F11}" dt="2023-06-07T20:08:25.173" v="334" actId="1076"/>
          <ac:spMkLst>
            <pc:docMk/>
            <pc:sldMk cId="3136319517" sldId="260"/>
            <ac:spMk id="4" creationId="{3EE8E3D2-1083-154D-6547-0FAAEBE128CA}"/>
          </ac:spMkLst>
        </pc:spChg>
        <pc:spChg chg="add mod">
          <ac:chgData name="Sanchez Jimenez, Javier" userId="S::70934567z@saludcastillayleon.es::cbcf6c8e-4246-4366-b6ef-e63ff94fec60" providerId="AD" clId="Web-{DA8EB0DA-6CCB-F84A-0966-756884478F11}" dt="2023-06-07T20:05:08.180" v="307" actId="14100"/>
          <ac:spMkLst>
            <pc:docMk/>
            <pc:sldMk cId="3136319517" sldId="260"/>
            <ac:spMk id="5" creationId="{9C6A6257-605C-2BEE-E5DB-05748016183F}"/>
          </ac:spMkLst>
        </pc:spChg>
        <pc:spChg chg="add mod">
          <ac:chgData name="Sanchez Jimenez, Javier" userId="S::70934567z@saludcastillayleon.es::cbcf6c8e-4246-4366-b6ef-e63ff94fec60" providerId="AD" clId="Web-{DA8EB0DA-6CCB-F84A-0966-756884478F11}" dt="2023-06-07T20:06:22.480" v="318" actId="1076"/>
          <ac:spMkLst>
            <pc:docMk/>
            <pc:sldMk cId="3136319517" sldId="260"/>
            <ac:spMk id="7" creationId="{C56548E4-5DF0-5A09-9EE5-B4778FDCFC57}"/>
          </ac:spMkLst>
        </pc:spChg>
        <pc:spChg chg="add mod">
          <ac:chgData name="Sanchez Jimenez, Javier" userId="S::70934567z@saludcastillayleon.es::cbcf6c8e-4246-4366-b6ef-e63ff94fec60" providerId="AD" clId="Web-{DA8EB0DA-6CCB-F84A-0966-756884478F11}" dt="2023-06-07T20:07:16.842" v="326" actId="14100"/>
          <ac:spMkLst>
            <pc:docMk/>
            <pc:sldMk cId="3136319517" sldId="260"/>
            <ac:spMk id="9" creationId="{82EE5330-776C-4603-7B06-C8526E8B4F11}"/>
          </ac:spMkLst>
        </pc:spChg>
        <pc:spChg chg="add del mod">
          <ac:chgData name="Sanchez Jimenez, Javier" userId="S::70934567z@saludcastillayleon.es::cbcf6c8e-4246-4366-b6ef-e63ff94fec60" providerId="AD" clId="Web-{DA8EB0DA-6CCB-F84A-0966-756884478F11}" dt="2023-06-07T20:07:08.904" v="325"/>
          <ac:spMkLst>
            <pc:docMk/>
            <pc:sldMk cId="3136319517" sldId="260"/>
            <ac:spMk id="11" creationId="{30AA289E-F951-602E-4663-5A2F012EA20B}"/>
          </ac:spMkLst>
        </pc:spChg>
        <pc:spChg chg="add mod">
          <ac:chgData name="Sanchez Jimenez, Javier" userId="S::70934567z@saludcastillayleon.es::cbcf6c8e-4246-4366-b6ef-e63ff94fec60" providerId="AD" clId="Web-{DA8EB0DA-6CCB-F84A-0966-756884478F11}" dt="2023-06-07T20:07:34.014" v="329" actId="14100"/>
          <ac:spMkLst>
            <pc:docMk/>
            <pc:sldMk cId="3136319517" sldId="260"/>
            <ac:spMk id="13" creationId="{C38D4097-84E5-29BB-6BBC-626326AA6201}"/>
          </ac:spMkLst>
        </pc:spChg>
      </pc:sldChg>
      <pc:sldChg chg="modSp">
        <pc:chgData name="Sanchez Jimenez, Javier" userId="S::70934567z@saludcastillayleon.es::cbcf6c8e-4246-4366-b6ef-e63ff94fec60" providerId="AD" clId="Web-{DA8EB0DA-6CCB-F84A-0966-756884478F11}" dt="2023-06-07T19:54:36.309" v="72" actId="1076"/>
        <pc:sldMkLst>
          <pc:docMk/>
          <pc:sldMk cId="1255136524" sldId="266"/>
        </pc:sldMkLst>
        <pc:spChg chg="mod">
          <ac:chgData name="Sanchez Jimenez, Javier" userId="S::70934567z@saludcastillayleon.es::cbcf6c8e-4246-4366-b6ef-e63ff94fec60" providerId="AD" clId="Web-{DA8EB0DA-6CCB-F84A-0966-756884478F11}" dt="2023-06-07T19:54:36.309" v="72" actId="1076"/>
          <ac:spMkLst>
            <pc:docMk/>
            <pc:sldMk cId="1255136524" sldId="266"/>
            <ac:spMk id="2" creationId="{4A49B262-B747-A7AE-7BE7-FDA8EAE7EB1F}"/>
          </ac:spMkLst>
        </pc:spChg>
        <pc:spChg chg="mod">
          <ac:chgData name="Sanchez Jimenez, Javier" userId="S::70934567z@saludcastillayleon.es::cbcf6c8e-4246-4366-b6ef-e63ff94fec60" providerId="AD" clId="Web-{DA8EB0DA-6CCB-F84A-0966-756884478F11}" dt="2023-06-07T19:54:36.294" v="71" actId="1076"/>
          <ac:spMkLst>
            <pc:docMk/>
            <pc:sldMk cId="1255136524" sldId="266"/>
            <ac:spMk id="6" creationId="{8CE3816E-B542-31B3-43C8-7199D86747FD}"/>
          </ac:spMkLst>
        </pc:spChg>
        <pc:spChg chg="mod">
          <ac:chgData name="Sanchez Jimenez, Javier" userId="S::70934567z@saludcastillayleon.es::cbcf6c8e-4246-4366-b6ef-e63ff94fec60" providerId="AD" clId="Web-{DA8EB0DA-6CCB-F84A-0966-756884478F11}" dt="2023-06-07T19:54:36.294" v="70" actId="1076"/>
          <ac:spMkLst>
            <pc:docMk/>
            <pc:sldMk cId="1255136524" sldId="266"/>
            <ac:spMk id="7" creationId="{F61C5A28-946C-49E5-B3EA-D3B2118DCE36}"/>
          </ac:spMkLst>
        </pc:spChg>
      </pc:sldChg>
      <pc:sldChg chg="modSp">
        <pc:chgData name="Sanchez Jimenez, Javier" userId="S::70934567z@saludcastillayleon.es::cbcf6c8e-4246-4366-b6ef-e63ff94fec60" providerId="AD" clId="Web-{DA8EB0DA-6CCB-F84A-0966-756884478F11}" dt="2023-06-07T20:02:50.252" v="295" actId="1076"/>
        <pc:sldMkLst>
          <pc:docMk/>
          <pc:sldMk cId="3406159453" sldId="271"/>
        </pc:sldMkLst>
        <pc:spChg chg="mod">
          <ac:chgData name="Sanchez Jimenez, Javier" userId="S::70934567z@saludcastillayleon.es::cbcf6c8e-4246-4366-b6ef-e63ff94fec60" providerId="AD" clId="Web-{DA8EB0DA-6CCB-F84A-0966-756884478F11}" dt="2023-06-07T20:02:50.252" v="295" actId="1076"/>
          <ac:spMkLst>
            <pc:docMk/>
            <pc:sldMk cId="3406159453" sldId="271"/>
            <ac:spMk id="4" creationId="{0477AA5F-2B03-E74A-803B-9BCAF067B9F8}"/>
          </ac:spMkLst>
        </pc:spChg>
      </pc:sldChg>
      <pc:sldChg chg="modSp">
        <pc:chgData name="Sanchez Jimenez, Javier" userId="S::70934567z@saludcastillayleon.es::cbcf6c8e-4246-4366-b6ef-e63ff94fec60" providerId="AD" clId="Web-{DA8EB0DA-6CCB-F84A-0966-756884478F11}" dt="2023-06-07T19:56:55.253" v="124" actId="1076"/>
        <pc:sldMkLst>
          <pc:docMk/>
          <pc:sldMk cId="455621430" sldId="274"/>
        </pc:sldMkLst>
        <pc:spChg chg="mod">
          <ac:chgData name="Sanchez Jimenez, Javier" userId="S::70934567z@saludcastillayleon.es::cbcf6c8e-4246-4366-b6ef-e63ff94fec60" providerId="AD" clId="Web-{DA8EB0DA-6CCB-F84A-0966-756884478F11}" dt="2023-06-07T19:55:27.577" v="84" actId="20577"/>
          <ac:spMkLst>
            <pc:docMk/>
            <pc:sldMk cId="455621430" sldId="274"/>
            <ac:spMk id="5" creationId="{2A50A11C-EEF0-9093-519D-B04662BBE097}"/>
          </ac:spMkLst>
        </pc:spChg>
        <pc:spChg chg="mod">
          <ac:chgData name="Sanchez Jimenez, Javier" userId="S::70934567z@saludcastillayleon.es::cbcf6c8e-4246-4366-b6ef-e63ff94fec60" providerId="AD" clId="Web-{DA8EB0DA-6CCB-F84A-0966-756884478F11}" dt="2023-06-07T19:56:19.126" v="120" actId="20577"/>
          <ac:spMkLst>
            <pc:docMk/>
            <pc:sldMk cId="455621430" sldId="274"/>
            <ac:spMk id="7" creationId="{A2DB1945-05A9-0B97-25B0-F3776167F16F}"/>
          </ac:spMkLst>
        </pc:spChg>
        <pc:spChg chg="mod">
          <ac:chgData name="Sanchez Jimenez, Javier" userId="S::70934567z@saludcastillayleon.es::cbcf6c8e-4246-4366-b6ef-e63ff94fec60" providerId="AD" clId="Web-{DA8EB0DA-6CCB-F84A-0966-756884478F11}" dt="2023-06-07T19:56:55.253" v="124" actId="1076"/>
          <ac:spMkLst>
            <pc:docMk/>
            <pc:sldMk cId="455621430" sldId="274"/>
            <ac:spMk id="8" creationId="{2ED4E1F5-F7C9-BE2C-571C-1900AD2D70CE}"/>
          </ac:spMkLst>
        </pc:spChg>
      </pc:sldChg>
      <pc:sldChg chg="modSp">
        <pc:chgData name="Sanchez Jimenez, Javier" userId="S::70934567z@saludcastillayleon.es::cbcf6c8e-4246-4366-b6ef-e63ff94fec60" providerId="AD" clId="Web-{DA8EB0DA-6CCB-F84A-0966-756884478F11}" dt="2023-06-07T19:59:36.181" v="183" actId="1076"/>
        <pc:sldMkLst>
          <pc:docMk/>
          <pc:sldMk cId="3221355497" sldId="275"/>
        </pc:sldMkLst>
        <pc:spChg chg="mod">
          <ac:chgData name="Sanchez Jimenez, Javier" userId="S::70934567z@saludcastillayleon.es::cbcf6c8e-4246-4366-b6ef-e63ff94fec60" providerId="AD" clId="Web-{DA8EB0DA-6CCB-F84A-0966-756884478F11}" dt="2023-06-07T19:59:25.978" v="181" actId="1076"/>
          <ac:spMkLst>
            <pc:docMk/>
            <pc:sldMk cId="3221355497" sldId="275"/>
            <ac:spMk id="2" creationId="{0C0A5E85-A0BB-2DBD-1846-544A12898540}"/>
          </ac:spMkLst>
        </pc:spChg>
        <pc:spChg chg="mod">
          <ac:chgData name="Sanchez Jimenez, Javier" userId="S::70934567z@saludcastillayleon.es::cbcf6c8e-4246-4366-b6ef-e63ff94fec60" providerId="AD" clId="Web-{DA8EB0DA-6CCB-F84A-0966-756884478F11}" dt="2023-06-07T19:59:36.181" v="183" actId="1076"/>
          <ac:spMkLst>
            <pc:docMk/>
            <pc:sldMk cId="3221355497" sldId="275"/>
            <ac:spMk id="5" creationId="{2A50A11C-EEF0-9093-519D-B04662BBE097}"/>
          </ac:spMkLst>
        </pc:spChg>
        <pc:spChg chg="mod">
          <ac:chgData name="Sanchez Jimenez, Javier" userId="S::70934567z@saludcastillayleon.es::cbcf6c8e-4246-4366-b6ef-e63ff94fec60" providerId="AD" clId="Web-{DA8EB0DA-6CCB-F84A-0966-756884478F11}" dt="2023-06-07T19:58:08.818" v="144" actId="1076"/>
          <ac:spMkLst>
            <pc:docMk/>
            <pc:sldMk cId="3221355497" sldId="275"/>
            <ac:spMk id="12" creationId="{BE7C683C-8804-7411-1EF0-479F5977D399}"/>
          </ac:spMkLst>
        </pc:spChg>
        <pc:spChg chg="mod">
          <ac:chgData name="Sanchez Jimenez, Javier" userId="S::70934567z@saludcastillayleon.es::cbcf6c8e-4246-4366-b6ef-e63ff94fec60" providerId="AD" clId="Web-{DA8EB0DA-6CCB-F84A-0966-756884478F11}" dt="2023-06-07T19:59:36.166" v="182" actId="1076"/>
          <ac:spMkLst>
            <pc:docMk/>
            <pc:sldMk cId="3221355497" sldId="275"/>
            <ac:spMk id="13" creationId="{6A7D45B0-17BD-355B-7D01-75D1A52BAD0C}"/>
          </ac:spMkLst>
        </pc:spChg>
      </pc:sldChg>
      <pc:sldChg chg="addSp modSp addAnim modAnim">
        <pc:chgData name="Sanchez Jimenez, Javier" userId="S::70934567z@saludcastillayleon.es::cbcf6c8e-4246-4366-b6ef-e63ff94fec60" providerId="AD" clId="Web-{DA8EB0DA-6CCB-F84A-0966-756884478F11}" dt="2023-06-07T20:11:36.325" v="355"/>
        <pc:sldMkLst>
          <pc:docMk/>
          <pc:sldMk cId="320414641" sldId="277"/>
        </pc:sldMkLst>
        <pc:spChg chg="mod">
          <ac:chgData name="Sanchez Jimenez, Javier" userId="S::70934567z@saludcastillayleon.es::cbcf6c8e-4246-4366-b6ef-e63ff94fec60" providerId="AD" clId="Web-{DA8EB0DA-6CCB-F84A-0966-756884478F11}" dt="2023-06-07T20:08:53.377" v="339" actId="1076"/>
          <ac:spMkLst>
            <pc:docMk/>
            <pc:sldMk cId="320414641" sldId="277"/>
            <ac:spMk id="4" creationId="{3EE8E3D2-1083-154D-6547-0FAAEBE128CA}"/>
          </ac:spMkLst>
        </pc:spChg>
        <pc:spChg chg="add mod">
          <ac:chgData name="Sanchez Jimenez, Javier" userId="S::70934567z@saludcastillayleon.es::cbcf6c8e-4246-4366-b6ef-e63ff94fec60" providerId="AD" clId="Web-{DA8EB0DA-6CCB-F84A-0966-756884478F11}" dt="2023-06-07T20:08:41.876" v="337" actId="14100"/>
          <ac:spMkLst>
            <pc:docMk/>
            <pc:sldMk cId="320414641" sldId="277"/>
            <ac:spMk id="5" creationId="{FCBEA59B-6230-AF12-3199-F206A56DD871}"/>
          </ac:spMkLst>
        </pc:spChg>
        <pc:spChg chg="add mod">
          <ac:chgData name="Sanchez Jimenez, Javier" userId="S::70934567z@saludcastillayleon.es::cbcf6c8e-4246-4366-b6ef-e63ff94fec60" providerId="AD" clId="Web-{DA8EB0DA-6CCB-F84A-0966-756884478F11}" dt="2023-06-07T20:11:10.964" v="351" actId="14100"/>
          <ac:spMkLst>
            <pc:docMk/>
            <pc:sldMk cId="320414641" sldId="277"/>
            <ac:spMk id="7" creationId="{F036F81C-5160-0C90-3C78-0888A2006E5D}"/>
          </ac:spMkLst>
        </pc:spChg>
        <pc:spChg chg="add mod">
          <ac:chgData name="Sanchez Jimenez, Javier" userId="S::70934567z@saludcastillayleon.es::cbcf6c8e-4246-4366-b6ef-e63ff94fec60" providerId="AD" clId="Web-{DA8EB0DA-6CCB-F84A-0966-756884478F11}" dt="2023-06-07T20:11:31.387" v="354" actId="14100"/>
          <ac:spMkLst>
            <pc:docMk/>
            <pc:sldMk cId="320414641" sldId="277"/>
            <ac:spMk id="9" creationId="{7BE7187B-20BA-CAE2-356A-705E4BD02A3E}"/>
          </ac:spMkLst>
        </pc:spChg>
      </pc:sldChg>
      <pc:sldChg chg="delSp modSp">
        <pc:chgData name="Sanchez Jimenez, Javier" userId="S::70934567z@saludcastillayleon.es::cbcf6c8e-4246-4366-b6ef-e63ff94fec60" providerId="AD" clId="Web-{DA8EB0DA-6CCB-F84A-0966-756884478F11}" dt="2023-06-07T20:10:01.711" v="347" actId="1076"/>
        <pc:sldMkLst>
          <pc:docMk/>
          <pc:sldMk cId="3549626060" sldId="278"/>
        </pc:sldMkLst>
        <pc:spChg chg="mod">
          <ac:chgData name="Sanchez Jimenez, Javier" userId="S::70934567z@saludcastillayleon.es::cbcf6c8e-4246-4366-b6ef-e63ff94fec60" providerId="AD" clId="Web-{DA8EB0DA-6CCB-F84A-0966-756884478F11}" dt="2023-06-07T20:09:56.649" v="346" actId="14100"/>
          <ac:spMkLst>
            <pc:docMk/>
            <pc:sldMk cId="3549626060" sldId="278"/>
            <ac:spMk id="3" creationId="{803D1F9F-2AC2-903B-8E37-793F1E15C6E2}"/>
          </ac:spMkLst>
        </pc:spChg>
        <pc:spChg chg="del">
          <ac:chgData name="Sanchez Jimenez, Javier" userId="S::70934567z@saludcastillayleon.es::cbcf6c8e-4246-4366-b6ef-e63ff94fec60" providerId="AD" clId="Web-{DA8EB0DA-6CCB-F84A-0966-756884478F11}" dt="2023-06-07T20:09:47.961" v="345"/>
          <ac:spMkLst>
            <pc:docMk/>
            <pc:sldMk cId="3549626060" sldId="278"/>
            <ac:spMk id="7" creationId="{519C1AE8-3E6F-A97E-F45B-68442C8775AC}"/>
          </ac:spMkLst>
        </pc:spChg>
        <pc:graphicFrameChg chg="mod modGraphic">
          <ac:chgData name="Sanchez Jimenez, Javier" userId="S::70934567z@saludcastillayleon.es::cbcf6c8e-4246-4366-b6ef-e63ff94fec60" providerId="AD" clId="Web-{DA8EB0DA-6CCB-F84A-0966-756884478F11}" dt="2023-06-07T20:10:01.711" v="347" actId="1076"/>
          <ac:graphicFrameMkLst>
            <pc:docMk/>
            <pc:sldMk cId="3549626060" sldId="278"/>
            <ac:graphicFrameMk id="9" creationId="{385A4BC7-CB0D-D17B-D8C3-305F42E1551B}"/>
          </ac:graphicFrameMkLst>
        </pc:graphicFrameChg>
      </pc:sldChg>
      <pc:sldChg chg="addSp modSp addAnim">
        <pc:chgData name="Sanchez Jimenez, Javier" userId="S::70934567z@saludcastillayleon.es::cbcf6c8e-4246-4366-b6ef-e63ff94fec60" providerId="AD" clId="Web-{DA8EB0DA-6CCB-F84A-0966-756884478F11}" dt="2023-06-07T20:12:26.358" v="358" actId="14100"/>
        <pc:sldMkLst>
          <pc:docMk/>
          <pc:sldMk cId="1102181163" sldId="281"/>
        </pc:sldMkLst>
        <pc:spChg chg="add mod">
          <ac:chgData name="Sanchez Jimenez, Javier" userId="S::70934567z@saludcastillayleon.es::cbcf6c8e-4246-4366-b6ef-e63ff94fec60" providerId="AD" clId="Web-{DA8EB0DA-6CCB-F84A-0966-756884478F11}" dt="2023-06-07T20:12:26.358" v="358" actId="14100"/>
          <ac:spMkLst>
            <pc:docMk/>
            <pc:sldMk cId="1102181163" sldId="281"/>
            <ac:spMk id="8" creationId="{F5067FBA-31DA-846C-61A5-645FB22AA1F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solidFill>
          <a:srgbClr val="FFCCFF"/>
        </a:solid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Indicaciones Radioterapia</c:v>
                </c:pt>
              </c:strCache>
            </c:strRef>
          </c:tx>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0DC2-457A-8DA0-77BE2BEB10BE}"/>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1-335D-41CB-891A-4FB86C385F3E}"/>
              </c:ext>
            </c:extLst>
          </c:dPt>
          <c:cat>
            <c:strRef>
              <c:f>Sheet1!$A$2:$A$3</c:f>
              <c:strCache>
                <c:ptCount val="2"/>
                <c:pt idx="0">
                  <c:v>Estándar protones</c:v>
                </c:pt>
                <c:pt idx="1">
                  <c:v>Resto</c:v>
                </c:pt>
              </c:strCache>
            </c:strRef>
          </c:cat>
          <c:val>
            <c:numRef>
              <c:f>Sheet1!$B$2:$B$3</c:f>
              <c:numCache>
                <c:formatCode>General</c:formatCode>
                <c:ptCount val="2"/>
                <c:pt idx="0">
                  <c:v>1</c:v>
                </c:pt>
                <c:pt idx="1">
                  <c:v>99</c:v>
                </c:pt>
              </c:numCache>
            </c:numRef>
          </c:val>
          <c:extLst>
            <c:ext xmlns:c16="http://schemas.microsoft.com/office/drawing/2014/chart" uri="{C3380CC4-5D6E-409C-BE32-E72D297353CC}">
              <c16:uniqueId val="{00000000-335D-41CB-891A-4FB86C385F3E}"/>
            </c:ext>
          </c:extLst>
        </c:ser>
        <c:dLbls>
          <c:showLegendKey val="0"/>
          <c:showVal val="0"/>
          <c:showCatName val="0"/>
          <c:showSerName val="0"/>
          <c:showPercent val="0"/>
          <c:showBubbleSize val="0"/>
          <c:showLeaderLines val="1"/>
        </c:dLbls>
      </c:pie3DChart>
      <c:spPr>
        <a:noFill/>
        <a:ln>
          <a:noFill/>
        </a:ln>
        <a:effectLst/>
      </c:spPr>
    </c:plotArea>
    <c:legend>
      <c:legendPos val="b"/>
      <c:overlay val="0"/>
      <c:spPr>
        <a:solidFill>
          <a:srgbClr val="FFCCFF"/>
        </a:solid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CCFF"/>
    </a:solid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jpg"/></Relationships>
</file>

<file path=ppt/diagrams/_rels/data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diagrams/_rels/data4.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A3214-EF92-4B73-9BEA-78ECBD709B4E}" type="doc">
      <dgm:prSet loTypeId="urn:microsoft.com/office/officeart/2005/8/layout/hList7" loCatId="relationship" qsTypeId="urn:microsoft.com/office/officeart/2005/8/quickstyle/simple1" qsCatId="simple" csTypeId="urn:microsoft.com/office/officeart/2005/8/colors/colorful5" csCatId="colorful" phldr="1"/>
      <dgm:spPr/>
      <dgm:t>
        <a:bodyPr/>
        <a:lstStyle/>
        <a:p>
          <a:endParaRPr lang="es-ES"/>
        </a:p>
      </dgm:t>
    </dgm:pt>
    <dgm:pt modelId="{4A264DFA-9779-427B-8483-EADA863285E9}">
      <dgm:prSet/>
      <dgm:spPr/>
      <dgm:t>
        <a:bodyPr tIns="0" anchor="t" anchorCtr="0"/>
        <a:lstStyle/>
        <a:p>
          <a:endParaRPr lang="es-ES" dirty="0"/>
        </a:p>
        <a:p>
          <a:r>
            <a:rPr lang="es-ES" dirty="0" err="1"/>
            <a:t>Children</a:t>
          </a:r>
          <a:endParaRPr lang="es-ES" dirty="0"/>
        </a:p>
      </dgm:t>
    </dgm:pt>
    <dgm:pt modelId="{6CEA0746-867C-4D84-AEE2-E77369446DED}" type="parTrans" cxnId="{DF364739-C5AA-4D4A-8E99-711328A97C31}">
      <dgm:prSet/>
      <dgm:spPr/>
      <dgm:t>
        <a:bodyPr/>
        <a:lstStyle/>
        <a:p>
          <a:endParaRPr lang="es-ES"/>
        </a:p>
      </dgm:t>
    </dgm:pt>
    <dgm:pt modelId="{35361270-A1B3-445B-B50E-73F04560E8D2}" type="sibTrans" cxnId="{DF364739-C5AA-4D4A-8E99-711328A97C31}">
      <dgm:prSet/>
      <dgm:spPr/>
      <dgm:t>
        <a:bodyPr/>
        <a:lstStyle/>
        <a:p>
          <a:endParaRPr lang="es-ES"/>
        </a:p>
      </dgm:t>
    </dgm:pt>
    <dgm:pt modelId="{A547091D-297E-47A5-A79A-A07F4DF5BE8A}">
      <dgm:prSet/>
      <dgm:spPr/>
      <dgm:t>
        <a:bodyPr tIns="0" anchor="t" anchorCtr="0"/>
        <a:lstStyle/>
        <a:p>
          <a:endParaRPr lang="es-ES" dirty="0"/>
        </a:p>
        <a:p>
          <a:r>
            <a:rPr lang="es-ES" dirty="0" err="1"/>
            <a:t>Eye</a:t>
          </a:r>
          <a:r>
            <a:rPr lang="es-ES" dirty="0"/>
            <a:t> </a:t>
          </a:r>
          <a:r>
            <a:rPr lang="es-ES" dirty="0" err="1"/>
            <a:t>tumors</a:t>
          </a:r>
          <a:endParaRPr lang="es-ES" dirty="0"/>
        </a:p>
      </dgm:t>
    </dgm:pt>
    <dgm:pt modelId="{80BD7673-8D0B-4F9B-A592-7F2CE70D9B10}" type="parTrans" cxnId="{FCB0D06D-148F-4738-8B07-D4E387204A3A}">
      <dgm:prSet/>
      <dgm:spPr/>
      <dgm:t>
        <a:bodyPr/>
        <a:lstStyle/>
        <a:p>
          <a:endParaRPr lang="es-ES"/>
        </a:p>
      </dgm:t>
    </dgm:pt>
    <dgm:pt modelId="{C56F2D53-9A45-493C-94AD-1BC4FD43A171}" type="sibTrans" cxnId="{FCB0D06D-148F-4738-8B07-D4E387204A3A}">
      <dgm:prSet/>
      <dgm:spPr/>
      <dgm:t>
        <a:bodyPr/>
        <a:lstStyle/>
        <a:p>
          <a:endParaRPr lang="es-ES"/>
        </a:p>
      </dgm:t>
    </dgm:pt>
    <dgm:pt modelId="{B2A3531A-4ED2-42B0-9ADB-F451F4236B52}">
      <dgm:prSet/>
      <dgm:spPr/>
      <dgm:t>
        <a:bodyPr tIns="0" anchor="t" anchorCtr="0"/>
        <a:lstStyle/>
        <a:p>
          <a:endParaRPr lang="es-ES" dirty="0"/>
        </a:p>
        <a:p>
          <a:r>
            <a:rPr lang="es-ES" dirty="0" err="1"/>
            <a:t>Skull</a:t>
          </a:r>
          <a:r>
            <a:rPr lang="es-ES" dirty="0"/>
            <a:t> base</a:t>
          </a:r>
        </a:p>
      </dgm:t>
    </dgm:pt>
    <dgm:pt modelId="{92A68CB4-4FA8-4674-8DC4-D470684F1903}" type="parTrans" cxnId="{C26BF71D-AAB9-4C1A-B7C1-C69F8D6F29D6}">
      <dgm:prSet/>
      <dgm:spPr/>
      <dgm:t>
        <a:bodyPr/>
        <a:lstStyle/>
        <a:p>
          <a:endParaRPr lang="es-ES"/>
        </a:p>
      </dgm:t>
    </dgm:pt>
    <dgm:pt modelId="{0AFF47CB-3621-4D40-9ECB-6BE487E82D9A}" type="sibTrans" cxnId="{C26BF71D-AAB9-4C1A-B7C1-C69F8D6F29D6}">
      <dgm:prSet/>
      <dgm:spPr/>
      <dgm:t>
        <a:bodyPr/>
        <a:lstStyle/>
        <a:p>
          <a:endParaRPr lang="es-ES"/>
        </a:p>
      </dgm:t>
    </dgm:pt>
    <dgm:pt modelId="{2BC2785B-F339-42E4-9992-79EB155BF701}">
      <dgm:prSet/>
      <dgm:spPr/>
      <dgm:t>
        <a:bodyPr tIns="0" anchor="t" anchorCtr="0"/>
        <a:lstStyle/>
        <a:p>
          <a:endParaRPr lang="es-ES" dirty="0"/>
        </a:p>
        <a:p>
          <a:r>
            <a:rPr lang="es-ES" dirty="0" err="1"/>
            <a:t>Brain</a:t>
          </a:r>
          <a:endParaRPr lang="es-ES" dirty="0"/>
        </a:p>
      </dgm:t>
    </dgm:pt>
    <dgm:pt modelId="{969E6FAA-C662-4250-BD65-789E7FC04B41}" type="parTrans" cxnId="{C6C7B408-DD40-4FCE-931C-A4F8BC9EF11A}">
      <dgm:prSet/>
      <dgm:spPr/>
      <dgm:t>
        <a:bodyPr/>
        <a:lstStyle/>
        <a:p>
          <a:endParaRPr lang="es-ES"/>
        </a:p>
      </dgm:t>
    </dgm:pt>
    <dgm:pt modelId="{43CA45E6-4A34-45BC-BB24-46F06868A47F}" type="sibTrans" cxnId="{C6C7B408-DD40-4FCE-931C-A4F8BC9EF11A}">
      <dgm:prSet/>
      <dgm:spPr/>
      <dgm:t>
        <a:bodyPr/>
        <a:lstStyle/>
        <a:p>
          <a:endParaRPr lang="es-ES"/>
        </a:p>
      </dgm:t>
    </dgm:pt>
    <dgm:pt modelId="{2F483D50-9C4E-4997-9C66-E01BA7E8BEC5}">
      <dgm:prSet/>
      <dgm:spPr/>
      <dgm:t>
        <a:bodyPr tIns="0" anchor="t" anchorCtr="0"/>
        <a:lstStyle/>
        <a:p>
          <a:endParaRPr lang="es-ES" dirty="0"/>
        </a:p>
        <a:p>
          <a:r>
            <a:rPr lang="es-ES" dirty="0" err="1"/>
            <a:t>Seminoma</a:t>
          </a:r>
          <a:endParaRPr lang="es-ES" dirty="0"/>
        </a:p>
      </dgm:t>
    </dgm:pt>
    <dgm:pt modelId="{AFE406D7-7342-4A57-82CE-0450E067818D}" type="parTrans" cxnId="{73F401FD-29CF-4085-ABBD-28D703186697}">
      <dgm:prSet/>
      <dgm:spPr/>
      <dgm:t>
        <a:bodyPr/>
        <a:lstStyle/>
        <a:p>
          <a:endParaRPr lang="es-ES"/>
        </a:p>
      </dgm:t>
    </dgm:pt>
    <dgm:pt modelId="{22EFB347-2383-43AD-94E2-03904CBAB553}" type="sibTrans" cxnId="{73F401FD-29CF-4085-ABBD-28D703186697}">
      <dgm:prSet/>
      <dgm:spPr/>
      <dgm:t>
        <a:bodyPr/>
        <a:lstStyle/>
        <a:p>
          <a:endParaRPr lang="es-ES"/>
        </a:p>
      </dgm:t>
    </dgm:pt>
    <dgm:pt modelId="{F4871D60-1338-4523-9365-123DC9A01B9D}" type="pres">
      <dgm:prSet presAssocID="{5E0A3214-EF92-4B73-9BEA-78ECBD709B4E}" presName="Name0" presStyleCnt="0">
        <dgm:presLayoutVars>
          <dgm:dir/>
          <dgm:resizeHandles val="exact"/>
        </dgm:presLayoutVars>
      </dgm:prSet>
      <dgm:spPr/>
    </dgm:pt>
    <dgm:pt modelId="{07F67844-79F4-45CC-A02D-F6C8A6A56DD3}" type="pres">
      <dgm:prSet presAssocID="{5E0A3214-EF92-4B73-9BEA-78ECBD709B4E}" presName="fgShape" presStyleLbl="fgShp" presStyleIdx="0" presStyleCnt="1" custLinFactNeighborX="-3084" custLinFactNeighborY="13506"/>
      <dgm:spPr>
        <a:noFill/>
        <a:ln>
          <a:noFill/>
        </a:ln>
      </dgm:spPr>
    </dgm:pt>
    <dgm:pt modelId="{5CC03B4F-9BA6-47B2-9425-F7D6FCA2CDAE}" type="pres">
      <dgm:prSet presAssocID="{5E0A3214-EF92-4B73-9BEA-78ECBD709B4E}" presName="linComp" presStyleCnt="0"/>
      <dgm:spPr/>
    </dgm:pt>
    <dgm:pt modelId="{C41153E2-AA83-45E3-8492-51126870BA1B}" type="pres">
      <dgm:prSet presAssocID="{4A264DFA-9779-427B-8483-EADA863285E9}" presName="compNode" presStyleCnt="0"/>
      <dgm:spPr/>
    </dgm:pt>
    <dgm:pt modelId="{30D37DD2-085E-4F2F-926A-B611E863B624}" type="pres">
      <dgm:prSet presAssocID="{4A264DFA-9779-427B-8483-EADA863285E9}" presName="bkgdShape" presStyleLbl="node1" presStyleIdx="0" presStyleCnt="5" custLinFactNeighborX="-5953"/>
      <dgm:spPr/>
    </dgm:pt>
    <dgm:pt modelId="{B0992CD9-B9D8-47BC-92A7-0206A5C63D19}" type="pres">
      <dgm:prSet presAssocID="{4A264DFA-9779-427B-8483-EADA863285E9}" presName="nodeTx" presStyleLbl="node1" presStyleIdx="0" presStyleCnt="5">
        <dgm:presLayoutVars>
          <dgm:bulletEnabled val="1"/>
        </dgm:presLayoutVars>
      </dgm:prSet>
      <dgm:spPr/>
    </dgm:pt>
    <dgm:pt modelId="{C1CE6A62-5F11-4345-802A-DF25570C8725}" type="pres">
      <dgm:prSet presAssocID="{4A264DFA-9779-427B-8483-EADA863285E9}" presName="invisiNode" presStyleLbl="node1" presStyleIdx="0" presStyleCnt="5"/>
      <dgm:spPr/>
    </dgm:pt>
    <dgm:pt modelId="{4BFBE43E-45F2-4060-8F08-7671675B9F73}" type="pres">
      <dgm:prSet presAssocID="{4A264DFA-9779-427B-8483-EADA863285E9}" presName="imagNode" presStyleLbl="fgImgPlace1" presStyleIdx="0" presStyleCnt="5"/>
      <dgm:spPr>
        <a:blipFill>
          <a:blip xmlns:r="http://schemas.openxmlformats.org/officeDocument/2006/relationships" r:embed="rId1"/>
          <a:srcRect/>
          <a:stretch>
            <a:fillRect t="-1000" b="-1000"/>
          </a:stretch>
        </a:blipFill>
      </dgm:spPr>
    </dgm:pt>
    <dgm:pt modelId="{4641C1D5-8AD4-423A-85D2-E5FDA8AA5096}" type="pres">
      <dgm:prSet presAssocID="{35361270-A1B3-445B-B50E-73F04560E8D2}" presName="sibTrans" presStyleLbl="sibTrans2D1" presStyleIdx="0" presStyleCnt="0"/>
      <dgm:spPr/>
    </dgm:pt>
    <dgm:pt modelId="{2F05F789-1212-4E40-A144-0F1E5D246FB2}" type="pres">
      <dgm:prSet presAssocID="{A547091D-297E-47A5-A79A-A07F4DF5BE8A}" presName="compNode" presStyleCnt="0"/>
      <dgm:spPr/>
    </dgm:pt>
    <dgm:pt modelId="{A63E9EFB-1F62-43AD-B8FD-3C845BC470E9}" type="pres">
      <dgm:prSet presAssocID="{A547091D-297E-47A5-A79A-A07F4DF5BE8A}" presName="bkgdShape" presStyleLbl="node1" presStyleIdx="1" presStyleCnt="5" custLinFactNeighborX="1791" custLinFactNeighborY="0"/>
      <dgm:spPr/>
    </dgm:pt>
    <dgm:pt modelId="{AF024F89-5244-4FFE-AB53-86A3367C08D1}" type="pres">
      <dgm:prSet presAssocID="{A547091D-297E-47A5-A79A-A07F4DF5BE8A}" presName="nodeTx" presStyleLbl="node1" presStyleIdx="1" presStyleCnt="5">
        <dgm:presLayoutVars>
          <dgm:bulletEnabled val="1"/>
        </dgm:presLayoutVars>
      </dgm:prSet>
      <dgm:spPr/>
    </dgm:pt>
    <dgm:pt modelId="{339F596E-FE19-4555-977B-322D74B50D9A}" type="pres">
      <dgm:prSet presAssocID="{A547091D-297E-47A5-A79A-A07F4DF5BE8A}" presName="invisiNode" presStyleLbl="node1" presStyleIdx="1" presStyleCnt="5"/>
      <dgm:spPr/>
    </dgm:pt>
    <dgm:pt modelId="{035287EB-B7A0-4E56-B06E-29A0A26E2F58}" type="pres">
      <dgm:prSet presAssocID="{A547091D-297E-47A5-A79A-A07F4DF5BE8A}" presName="imagNode" presStyleLbl="fgImgPlace1" presStyleIdx="1" presStyleCnt="5"/>
      <dgm:spPr>
        <a:blipFill>
          <a:blip xmlns:r="http://schemas.openxmlformats.org/officeDocument/2006/relationships" r:embed="rId2"/>
          <a:srcRect/>
          <a:stretch>
            <a:fillRect l="-8000" r="-8000"/>
          </a:stretch>
        </a:blipFill>
      </dgm:spPr>
    </dgm:pt>
    <dgm:pt modelId="{7A8B0C14-70B6-456C-AC1B-8B6DEFCA0E86}" type="pres">
      <dgm:prSet presAssocID="{C56F2D53-9A45-493C-94AD-1BC4FD43A171}" presName="sibTrans" presStyleLbl="sibTrans2D1" presStyleIdx="0" presStyleCnt="0"/>
      <dgm:spPr/>
    </dgm:pt>
    <dgm:pt modelId="{71585577-E70D-4D20-BE7E-0E8533018815}" type="pres">
      <dgm:prSet presAssocID="{B2A3531A-4ED2-42B0-9ADB-F451F4236B52}" presName="compNode" presStyleCnt="0"/>
      <dgm:spPr/>
    </dgm:pt>
    <dgm:pt modelId="{91ED08EC-5694-42BF-91D6-BA6A79EA6CC3}" type="pres">
      <dgm:prSet presAssocID="{B2A3531A-4ED2-42B0-9ADB-F451F4236B52}" presName="bkgdShape" presStyleLbl="node1" presStyleIdx="2" presStyleCnt="5" custLinFactNeighborX="928" custLinFactNeighborY="-665"/>
      <dgm:spPr/>
    </dgm:pt>
    <dgm:pt modelId="{14183CBA-C774-4A1C-8F4C-C77648F00F88}" type="pres">
      <dgm:prSet presAssocID="{B2A3531A-4ED2-42B0-9ADB-F451F4236B52}" presName="nodeTx" presStyleLbl="node1" presStyleIdx="2" presStyleCnt="5">
        <dgm:presLayoutVars>
          <dgm:bulletEnabled val="1"/>
        </dgm:presLayoutVars>
      </dgm:prSet>
      <dgm:spPr/>
    </dgm:pt>
    <dgm:pt modelId="{E2900A8B-A2D2-45D6-A7F6-5352705D198F}" type="pres">
      <dgm:prSet presAssocID="{B2A3531A-4ED2-42B0-9ADB-F451F4236B52}" presName="invisiNode" presStyleLbl="node1" presStyleIdx="2" presStyleCnt="5"/>
      <dgm:spPr/>
    </dgm:pt>
    <dgm:pt modelId="{8C6B00C4-874A-43EE-98AA-47506DC77462}" type="pres">
      <dgm:prSet presAssocID="{B2A3531A-4ED2-42B0-9ADB-F451F4236B52}" presName="imagNode" presStyleLbl="fgImgPlace1" presStyleIdx="2" presStyleCnt="5"/>
      <dgm:spPr>
        <a:blipFill>
          <a:blip xmlns:r="http://schemas.openxmlformats.org/officeDocument/2006/relationships" r:embed="rId3"/>
          <a:srcRect/>
          <a:stretch>
            <a:fillRect/>
          </a:stretch>
        </a:blipFill>
      </dgm:spPr>
    </dgm:pt>
    <dgm:pt modelId="{6533F06B-0F05-4954-8008-64D1E3B22D8C}" type="pres">
      <dgm:prSet presAssocID="{0AFF47CB-3621-4D40-9ECB-6BE487E82D9A}" presName="sibTrans" presStyleLbl="sibTrans2D1" presStyleIdx="0" presStyleCnt="0"/>
      <dgm:spPr/>
    </dgm:pt>
    <dgm:pt modelId="{B6CDBD24-9237-4678-AF8B-D2982B0C2A1B}" type="pres">
      <dgm:prSet presAssocID="{2BC2785B-F339-42E4-9992-79EB155BF701}" presName="compNode" presStyleCnt="0"/>
      <dgm:spPr/>
    </dgm:pt>
    <dgm:pt modelId="{632F66BA-DD8A-4536-9B45-55DF8A5DC278}" type="pres">
      <dgm:prSet presAssocID="{2BC2785B-F339-42E4-9992-79EB155BF701}" presName="bkgdShape" presStyleLbl="node1" presStyleIdx="3" presStyleCnt="5" custLinFactNeighborX="87" custLinFactNeighborY="1064"/>
      <dgm:spPr/>
    </dgm:pt>
    <dgm:pt modelId="{9CEF8969-6EF2-45CD-8495-9B118ED5BC25}" type="pres">
      <dgm:prSet presAssocID="{2BC2785B-F339-42E4-9992-79EB155BF701}" presName="nodeTx" presStyleLbl="node1" presStyleIdx="3" presStyleCnt="5">
        <dgm:presLayoutVars>
          <dgm:bulletEnabled val="1"/>
        </dgm:presLayoutVars>
      </dgm:prSet>
      <dgm:spPr/>
    </dgm:pt>
    <dgm:pt modelId="{F608015E-6590-4827-B9D7-C32D8D24E23A}" type="pres">
      <dgm:prSet presAssocID="{2BC2785B-F339-42E4-9992-79EB155BF701}" presName="invisiNode" presStyleLbl="node1" presStyleIdx="3" presStyleCnt="5"/>
      <dgm:spPr/>
    </dgm:pt>
    <dgm:pt modelId="{9DACD0AF-48B8-4636-9006-049246882BA1}" type="pres">
      <dgm:prSet presAssocID="{2BC2785B-F339-42E4-9992-79EB155BF701}"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dgm:spPr>
    </dgm:pt>
    <dgm:pt modelId="{6FF0B3FB-928F-4430-989D-B3C322250764}" type="pres">
      <dgm:prSet presAssocID="{43CA45E6-4A34-45BC-BB24-46F06868A47F}" presName="sibTrans" presStyleLbl="sibTrans2D1" presStyleIdx="0" presStyleCnt="0"/>
      <dgm:spPr/>
    </dgm:pt>
    <dgm:pt modelId="{39E09538-BFBC-4C2D-B969-D9BA39F7C45E}" type="pres">
      <dgm:prSet presAssocID="{2F483D50-9C4E-4997-9C66-E01BA7E8BEC5}" presName="compNode" presStyleCnt="0"/>
      <dgm:spPr/>
    </dgm:pt>
    <dgm:pt modelId="{4C87134F-E860-4863-9CC2-DA6475BB0EE3}" type="pres">
      <dgm:prSet presAssocID="{2F483D50-9C4E-4997-9C66-E01BA7E8BEC5}" presName="bkgdShape" presStyleLbl="node1" presStyleIdx="4" presStyleCnt="5" custLinFactNeighborX="-2653" custLinFactNeighborY="514"/>
      <dgm:spPr/>
    </dgm:pt>
    <dgm:pt modelId="{FD40174C-4F5B-43F3-A4FA-878BC73EEFCB}" type="pres">
      <dgm:prSet presAssocID="{2F483D50-9C4E-4997-9C66-E01BA7E8BEC5}" presName="nodeTx" presStyleLbl="node1" presStyleIdx="4" presStyleCnt="5">
        <dgm:presLayoutVars>
          <dgm:bulletEnabled val="1"/>
        </dgm:presLayoutVars>
      </dgm:prSet>
      <dgm:spPr/>
    </dgm:pt>
    <dgm:pt modelId="{6BBEAF5D-DE90-41E8-B1C1-278997B22DE7}" type="pres">
      <dgm:prSet presAssocID="{2F483D50-9C4E-4997-9C66-E01BA7E8BEC5}" presName="invisiNode" presStyleLbl="node1" presStyleIdx="4" presStyleCnt="5"/>
      <dgm:spPr/>
    </dgm:pt>
    <dgm:pt modelId="{1006A3D3-27EF-4298-909F-60E3BFBFC6AB}" type="pres">
      <dgm:prSet presAssocID="{2F483D50-9C4E-4997-9C66-E01BA7E8BEC5}" presName="imagNode" presStyleLbl="fgImgPlace1" presStyleIdx="4" presStyleCnt="5"/>
      <dgm:spPr>
        <a:blipFill>
          <a:blip xmlns:r="http://schemas.openxmlformats.org/officeDocument/2006/relationships" r:embed="rId5"/>
          <a:srcRect/>
          <a:stretch>
            <a:fillRect l="-40000" r="-40000"/>
          </a:stretch>
        </a:blipFill>
      </dgm:spPr>
    </dgm:pt>
  </dgm:ptLst>
  <dgm:cxnLst>
    <dgm:cxn modelId="{C6C7B408-DD40-4FCE-931C-A4F8BC9EF11A}" srcId="{5E0A3214-EF92-4B73-9BEA-78ECBD709B4E}" destId="{2BC2785B-F339-42E4-9992-79EB155BF701}" srcOrd="3" destOrd="0" parTransId="{969E6FAA-C662-4250-BD65-789E7FC04B41}" sibTransId="{43CA45E6-4A34-45BC-BB24-46F06868A47F}"/>
    <dgm:cxn modelId="{F613DE1C-BDD4-4F13-8F38-4B4BEAF15074}" type="presOf" srcId="{A547091D-297E-47A5-A79A-A07F4DF5BE8A}" destId="{A63E9EFB-1F62-43AD-B8FD-3C845BC470E9}" srcOrd="0" destOrd="0" presId="urn:microsoft.com/office/officeart/2005/8/layout/hList7"/>
    <dgm:cxn modelId="{C26BF71D-AAB9-4C1A-B7C1-C69F8D6F29D6}" srcId="{5E0A3214-EF92-4B73-9BEA-78ECBD709B4E}" destId="{B2A3531A-4ED2-42B0-9ADB-F451F4236B52}" srcOrd="2" destOrd="0" parTransId="{92A68CB4-4FA8-4674-8DC4-D470684F1903}" sibTransId="{0AFF47CB-3621-4D40-9ECB-6BE487E82D9A}"/>
    <dgm:cxn modelId="{E065812A-8E70-47D9-AFD4-5C7785C18CDC}" type="presOf" srcId="{2F483D50-9C4E-4997-9C66-E01BA7E8BEC5}" destId="{FD40174C-4F5B-43F3-A4FA-878BC73EEFCB}" srcOrd="1" destOrd="0" presId="urn:microsoft.com/office/officeart/2005/8/layout/hList7"/>
    <dgm:cxn modelId="{EA095C37-9F0A-4B6C-A605-A0C44D11A358}" type="presOf" srcId="{B2A3531A-4ED2-42B0-9ADB-F451F4236B52}" destId="{14183CBA-C774-4A1C-8F4C-C77648F00F88}" srcOrd="1" destOrd="0" presId="urn:microsoft.com/office/officeart/2005/8/layout/hList7"/>
    <dgm:cxn modelId="{DF364739-C5AA-4D4A-8E99-711328A97C31}" srcId="{5E0A3214-EF92-4B73-9BEA-78ECBD709B4E}" destId="{4A264DFA-9779-427B-8483-EADA863285E9}" srcOrd="0" destOrd="0" parTransId="{6CEA0746-867C-4D84-AEE2-E77369446DED}" sibTransId="{35361270-A1B3-445B-B50E-73F04560E8D2}"/>
    <dgm:cxn modelId="{F83A063C-0851-4B6B-AA1C-F9B1ED4D1418}" type="presOf" srcId="{5E0A3214-EF92-4B73-9BEA-78ECBD709B4E}" destId="{F4871D60-1338-4523-9365-123DC9A01B9D}" srcOrd="0" destOrd="0" presId="urn:microsoft.com/office/officeart/2005/8/layout/hList7"/>
    <dgm:cxn modelId="{4CB62243-9BA8-43DD-8FE6-5A09A7D8BB16}" type="presOf" srcId="{4A264DFA-9779-427B-8483-EADA863285E9}" destId="{30D37DD2-085E-4F2F-926A-B611E863B624}" srcOrd="0" destOrd="0" presId="urn:microsoft.com/office/officeart/2005/8/layout/hList7"/>
    <dgm:cxn modelId="{FCB0D06D-148F-4738-8B07-D4E387204A3A}" srcId="{5E0A3214-EF92-4B73-9BEA-78ECBD709B4E}" destId="{A547091D-297E-47A5-A79A-A07F4DF5BE8A}" srcOrd="1" destOrd="0" parTransId="{80BD7673-8D0B-4F9B-A592-7F2CE70D9B10}" sibTransId="{C56F2D53-9A45-493C-94AD-1BC4FD43A171}"/>
    <dgm:cxn modelId="{1A684D4F-ABC7-4A4C-ADB7-A76FBF2F5E23}" type="presOf" srcId="{43CA45E6-4A34-45BC-BB24-46F06868A47F}" destId="{6FF0B3FB-928F-4430-989D-B3C322250764}" srcOrd="0" destOrd="0" presId="urn:microsoft.com/office/officeart/2005/8/layout/hList7"/>
    <dgm:cxn modelId="{F33EBE71-713F-423F-9AD5-99D826B7B836}" type="presOf" srcId="{B2A3531A-4ED2-42B0-9ADB-F451F4236B52}" destId="{91ED08EC-5694-42BF-91D6-BA6A79EA6CC3}" srcOrd="0" destOrd="0" presId="urn:microsoft.com/office/officeart/2005/8/layout/hList7"/>
    <dgm:cxn modelId="{159A3855-5150-43D5-A8B1-F44A06D56FDE}" type="presOf" srcId="{C56F2D53-9A45-493C-94AD-1BC4FD43A171}" destId="{7A8B0C14-70B6-456C-AC1B-8B6DEFCA0E86}" srcOrd="0" destOrd="0" presId="urn:microsoft.com/office/officeart/2005/8/layout/hList7"/>
    <dgm:cxn modelId="{C55F6899-C941-41D0-85F5-3F8C6B6A3475}" type="presOf" srcId="{2BC2785B-F339-42E4-9992-79EB155BF701}" destId="{9CEF8969-6EF2-45CD-8495-9B118ED5BC25}" srcOrd="1" destOrd="0" presId="urn:microsoft.com/office/officeart/2005/8/layout/hList7"/>
    <dgm:cxn modelId="{9C2F6DA5-ADC3-4620-A5FA-E162B01F5F04}" type="presOf" srcId="{4A264DFA-9779-427B-8483-EADA863285E9}" destId="{B0992CD9-B9D8-47BC-92A7-0206A5C63D19}" srcOrd="1" destOrd="0" presId="urn:microsoft.com/office/officeart/2005/8/layout/hList7"/>
    <dgm:cxn modelId="{9F5C9BB4-7687-46B4-8016-EDFC8F6F3945}" type="presOf" srcId="{2BC2785B-F339-42E4-9992-79EB155BF701}" destId="{632F66BA-DD8A-4536-9B45-55DF8A5DC278}" srcOrd="0" destOrd="0" presId="urn:microsoft.com/office/officeart/2005/8/layout/hList7"/>
    <dgm:cxn modelId="{9AEF60BE-8806-403E-9B72-1FBD402AD13E}" type="presOf" srcId="{2F483D50-9C4E-4997-9C66-E01BA7E8BEC5}" destId="{4C87134F-E860-4863-9CC2-DA6475BB0EE3}" srcOrd="0" destOrd="0" presId="urn:microsoft.com/office/officeart/2005/8/layout/hList7"/>
    <dgm:cxn modelId="{E134E1CA-0C41-404D-AE88-4D54ED635CC7}" type="presOf" srcId="{35361270-A1B3-445B-B50E-73F04560E8D2}" destId="{4641C1D5-8AD4-423A-85D2-E5FDA8AA5096}" srcOrd="0" destOrd="0" presId="urn:microsoft.com/office/officeart/2005/8/layout/hList7"/>
    <dgm:cxn modelId="{FE4E36CE-55B0-41A8-95B2-AEB8121858C7}" type="presOf" srcId="{A547091D-297E-47A5-A79A-A07F4DF5BE8A}" destId="{AF024F89-5244-4FFE-AB53-86A3367C08D1}" srcOrd="1" destOrd="0" presId="urn:microsoft.com/office/officeart/2005/8/layout/hList7"/>
    <dgm:cxn modelId="{3430D2D9-47CD-41A2-8ABD-0713A7C7D337}" type="presOf" srcId="{0AFF47CB-3621-4D40-9ECB-6BE487E82D9A}" destId="{6533F06B-0F05-4954-8008-64D1E3B22D8C}" srcOrd="0" destOrd="0" presId="urn:microsoft.com/office/officeart/2005/8/layout/hList7"/>
    <dgm:cxn modelId="{73F401FD-29CF-4085-ABBD-28D703186697}" srcId="{5E0A3214-EF92-4B73-9BEA-78ECBD709B4E}" destId="{2F483D50-9C4E-4997-9C66-E01BA7E8BEC5}" srcOrd="4" destOrd="0" parTransId="{AFE406D7-7342-4A57-82CE-0450E067818D}" sibTransId="{22EFB347-2383-43AD-94E2-03904CBAB553}"/>
    <dgm:cxn modelId="{4035C17B-9E96-4EDE-A024-A98838B907A6}" type="presParOf" srcId="{F4871D60-1338-4523-9365-123DC9A01B9D}" destId="{07F67844-79F4-45CC-A02D-F6C8A6A56DD3}" srcOrd="0" destOrd="0" presId="urn:microsoft.com/office/officeart/2005/8/layout/hList7"/>
    <dgm:cxn modelId="{7C0DAAF9-F750-4F0F-BE74-5633FC7DE769}" type="presParOf" srcId="{F4871D60-1338-4523-9365-123DC9A01B9D}" destId="{5CC03B4F-9BA6-47B2-9425-F7D6FCA2CDAE}" srcOrd="1" destOrd="0" presId="urn:microsoft.com/office/officeart/2005/8/layout/hList7"/>
    <dgm:cxn modelId="{3F22DEB2-C3D7-452C-A738-46225062E021}" type="presParOf" srcId="{5CC03B4F-9BA6-47B2-9425-F7D6FCA2CDAE}" destId="{C41153E2-AA83-45E3-8492-51126870BA1B}" srcOrd="0" destOrd="0" presId="urn:microsoft.com/office/officeart/2005/8/layout/hList7"/>
    <dgm:cxn modelId="{7AF69C77-89C5-4F51-B31F-7EA535C16D20}" type="presParOf" srcId="{C41153E2-AA83-45E3-8492-51126870BA1B}" destId="{30D37DD2-085E-4F2F-926A-B611E863B624}" srcOrd="0" destOrd="0" presId="urn:microsoft.com/office/officeart/2005/8/layout/hList7"/>
    <dgm:cxn modelId="{F20E82D3-FBA4-480A-A16F-58605992DDE5}" type="presParOf" srcId="{C41153E2-AA83-45E3-8492-51126870BA1B}" destId="{B0992CD9-B9D8-47BC-92A7-0206A5C63D19}" srcOrd="1" destOrd="0" presId="urn:microsoft.com/office/officeart/2005/8/layout/hList7"/>
    <dgm:cxn modelId="{2AF9661C-C0FA-46A7-997C-73EE286BD8C3}" type="presParOf" srcId="{C41153E2-AA83-45E3-8492-51126870BA1B}" destId="{C1CE6A62-5F11-4345-802A-DF25570C8725}" srcOrd="2" destOrd="0" presId="urn:microsoft.com/office/officeart/2005/8/layout/hList7"/>
    <dgm:cxn modelId="{63B33D9E-5E85-4C03-99D1-A71282DEFEE8}" type="presParOf" srcId="{C41153E2-AA83-45E3-8492-51126870BA1B}" destId="{4BFBE43E-45F2-4060-8F08-7671675B9F73}" srcOrd="3" destOrd="0" presId="urn:microsoft.com/office/officeart/2005/8/layout/hList7"/>
    <dgm:cxn modelId="{AC0DA401-18EB-4F55-AF48-28378823BF74}" type="presParOf" srcId="{5CC03B4F-9BA6-47B2-9425-F7D6FCA2CDAE}" destId="{4641C1D5-8AD4-423A-85D2-E5FDA8AA5096}" srcOrd="1" destOrd="0" presId="urn:microsoft.com/office/officeart/2005/8/layout/hList7"/>
    <dgm:cxn modelId="{A2332F4C-B35F-48A5-BEB1-D5AD28F106C0}" type="presParOf" srcId="{5CC03B4F-9BA6-47B2-9425-F7D6FCA2CDAE}" destId="{2F05F789-1212-4E40-A144-0F1E5D246FB2}" srcOrd="2" destOrd="0" presId="urn:microsoft.com/office/officeart/2005/8/layout/hList7"/>
    <dgm:cxn modelId="{0CD543CE-80E3-49E6-9098-DE45949FAB76}" type="presParOf" srcId="{2F05F789-1212-4E40-A144-0F1E5D246FB2}" destId="{A63E9EFB-1F62-43AD-B8FD-3C845BC470E9}" srcOrd="0" destOrd="0" presId="urn:microsoft.com/office/officeart/2005/8/layout/hList7"/>
    <dgm:cxn modelId="{E7461049-E9A9-4B3C-819C-68E25E09324F}" type="presParOf" srcId="{2F05F789-1212-4E40-A144-0F1E5D246FB2}" destId="{AF024F89-5244-4FFE-AB53-86A3367C08D1}" srcOrd="1" destOrd="0" presId="urn:microsoft.com/office/officeart/2005/8/layout/hList7"/>
    <dgm:cxn modelId="{E9B5AADE-92DC-4108-903A-84289B6EA6E9}" type="presParOf" srcId="{2F05F789-1212-4E40-A144-0F1E5D246FB2}" destId="{339F596E-FE19-4555-977B-322D74B50D9A}" srcOrd="2" destOrd="0" presId="urn:microsoft.com/office/officeart/2005/8/layout/hList7"/>
    <dgm:cxn modelId="{79C9C887-5EDD-4AEB-AE13-D64005169B22}" type="presParOf" srcId="{2F05F789-1212-4E40-A144-0F1E5D246FB2}" destId="{035287EB-B7A0-4E56-B06E-29A0A26E2F58}" srcOrd="3" destOrd="0" presId="urn:microsoft.com/office/officeart/2005/8/layout/hList7"/>
    <dgm:cxn modelId="{6F68C980-BFD8-472E-AF28-4B5108728935}" type="presParOf" srcId="{5CC03B4F-9BA6-47B2-9425-F7D6FCA2CDAE}" destId="{7A8B0C14-70B6-456C-AC1B-8B6DEFCA0E86}" srcOrd="3" destOrd="0" presId="urn:microsoft.com/office/officeart/2005/8/layout/hList7"/>
    <dgm:cxn modelId="{F4B2B516-CCB7-42EF-BF6D-65CBAE472DE5}" type="presParOf" srcId="{5CC03B4F-9BA6-47B2-9425-F7D6FCA2CDAE}" destId="{71585577-E70D-4D20-BE7E-0E8533018815}" srcOrd="4" destOrd="0" presId="urn:microsoft.com/office/officeart/2005/8/layout/hList7"/>
    <dgm:cxn modelId="{26410AB3-B549-47FF-8E87-1DF4C3CB9390}" type="presParOf" srcId="{71585577-E70D-4D20-BE7E-0E8533018815}" destId="{91ED08EC-5694-42BF-91D6-BA6A79EA6CC3}" srcOrd="0" destOrd="0" presId="urn:microsoft.com/office/officeart/2005/8/layout/hList7"/>
    <dgm:cxn modelId="{2FB8118E-F375-44F1-9512-E87CFED6BCC0}" type="presParOf" srcId="{71585577-E70D-4D20-BE7E-0E8533018815}" destId="{14183CBA-C774-4A1C-8F4C-C77648F00F88}" srcOrd="1" destOrd="0" presId="urn:microsoft.com/office/officeart/2005/8/layout/hList7"/>
    <dgm:cxn modelId="{DC32ED16-01CB-47E0-9875-4644AC2B9ACF}" type="presParOf" srcId="{71585577-E70D-4D20-BE7E-0E8533018815}" destId="{E2900A8B-A2D2-45D6-A7F6-5352705D198F}" srcOrd="2" destOrd="0" presId="urn:microsoft.com/office/officeart/2005/8/layout/hList7"/>
    <dgm:cxn modelId="{D1829EEF-0FD4-4EC1-AEBA-99756C69271B}" type="presParOf" srcId="{71585577-E70D-4D20-BE7E-0E8533018815}" destId="{8C6B00C4-874A-43EE-98AA-47506DC77462}" srcOrd="3" destOrd="0" presId="urn:microsoft.com/office/officeart/2005/8/layout/hList7"/>
    <dgm:cxn modelId="{2E1B91EC-C396-4E51-84E5-9EF707F141A1}" type="presParOf" srcId="{5CC03B4F-9BA6-47B2-9425-F7D6FCA2CDAE}" destId="{6533F06B-0F05-4954-8008-64D1E3B22D8C}" srcOrd="5" destOrd="0" presId="urn:microsoft.com/office/officeart/2005/8/layout/hList7"/>
    <dgm:cxn modelId="{1EA0FDB6-418A-4BDA-8F65-1DCF4D07441A}" type="presParOf" srcId="{5CC03B4F-9BA6-47B2-9425-F7D6FCA2CDAE}" destId="{B6CDBD24-9237-4678-AF8B-D2982B0C2A1B}" srcOrd="6" destOrd="0" presId="urn:microsoft.com/office/officeart/2005/8/layout/hList7"/>
    <dgm:cxn modelId="{4218BE8D-592B-47B3-8CAE-34739CFA9863}" type="presParOf" srcId="{B6CDBD24-9237-4678-AF8B-D2982B0C2A1B}" destId="{632F66BA-DD8A-4536-9B45-55DF8A5DC278}" srcOrd="0" destOrd="0" presId="urn:microsoft.com/office/officeart/2005/8/layout/hList7"/>
    <dgm:cxn modelId="{F817CACD-900D-443F-B951-C2C49F5A2AEE}" type="presParOf" srcId="{B6CDBD24-9237-4678-AF8B-D2982B0C2A1B}" destId="{9CEF8969-6EF2-45CD-8495-9B118ED5BC25}" srcOrd="1" destOrd="0" presId="urn:microsoft.com/office/officeart/2005/8/layout/hList7"/>
    <dgm:cxn modelId="{D2A71054-6802-4E5C-887B-99687170D869}" type="presParOf" srcId="{B6CDBD24-9237-4678-AF8B-D2982B0C2A1B}" destId="{F608015E-6590-4827-B9D7-C32D8D24E23A}" srcOrd="2" destOrd="0" presId="urn:microsoft.com/office/officeart/2005/8/layout/hList7"/>
    <dgm:cxn modelId="{75C21A01-75CF-443F-AA38-F380EE6A6C78}" type="presParOf" srcId="{B6CDBD24-9237-4678-AF8B-D2982B0C2A1B}" destId="{9DACD0AF-48B8-4636-9006-049246882BA1}" srcOrd="3" destOrd="0" presId="urn:microsoft.com/office/officeart/2005/8/layout/hList7"/>
    <dgm:cxn modelId="{82B86925-C65E-41CA-948C-8E99EB15CDCA}" type="presParOf" srcId="{5CC03B4F-9BA6-47B2-9425-F7D6FCA2CDAE}" destId="{6FF0B3FB-928F-4430-989D-B3C322250764}" srcOrd="7" destOrd="0" presId="urn:microsoft.com/office/officeart/2005/8/layout/hList7"/>
    <dgm:cxn modelId="{BA6823CF-8E1C-4F5A-9877-48A372136F16}" type="presParOf" srcId="{5CC03B4F-9BA6-47B2-9425-F7D6FCA2CDAE}" destId="{39E09538-BFBC-4C2D-B969-D9BA39F7C45E}" srcOrd="8" destOrd="0" presId="urn:microsoft.com/office/officeart/2005/8/layout/hList7"/>
    <dgm:cxn modelId="{329BE556-8DD3-4051-A44E-06F393A483EF}" type="presParOf" srcId="{39E09538-BFBC-4C2D-B969-D9BA39F7C45E}" destId="{4C87134F-E860-4863-9CC2-DA6475BB0EE3}" srcOrd="0" destOrd="0" presId="urn:microsoft.com/office/officeart/2005/8/layout/hList7"/>
    <dgm:cxn modelId="{77AD946F-3BAA-4A81-8EC6-FE9114B792E4}" type="presParOf" srcId="{39E09538-BFBC-4C2D-B969-D9BA39F7C45E}" destId="{FD40174C-4F5B-43F3-A4FA-878BC73EEFCB}" srcOrd="1" destOrd="0" presId="urn:microsoft.com/office/officeart/2005/8/layout/hList7"/>
    <dgm:cxn modelId="{6273AFB6-3F66-4D80-9922-3F22A160E049}" type="presParOf" srcId="{39E09538-BFBC-4C2D-B969-D9BA39F7C45E}" destId="{6BBEAF5D-DE90-41E8-B1C1-278997B22DE7}" srcOrd="2" destOrd="0" presId="urn:microsoft.com/office/officeart/2005/8/layout/hList7"/>
    <dgm:cxn modelId="{10F53E3D-9D9C-4F3B-81A1-6DFD003FD74B}" type="presParOf" srcId="{39E09538-BFBC-4C2D-B969-D9BA39F7C45E}" destId="{1006A3D3-27EF-4298-909F-60E3BFBFC6A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0A3214-EF92-4B73-9BEA-78ECBD709B4E}"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s-ES"/>
        </a:p>
      </dgm:t>
    </dgm:pt>
    <dgm:pt modelId="{7FA6F378-C5FA-4CD0-A7EB-CE64C84E7D46}">
      <dgm:prSet phldrT="[Text]"/>
      <dgm:spPr/>
      <dgm:t>
        <a:bodyPr/>
        <a:lstStyle/>
        <a:p>
          <a:r>
            <a:rPr lang="es-ES" dirty="0"/>
            <a:t>H&amp;N</a:t>
          </a:r>
        </a:p>
      </dgm:t>
    </dgm:pt>
    <dgm:pt modelId="{61C6FEA8-8E01-4636-9DE2-32A87D9978CE}" type="parTrans" cxnId="{A087F13A-F78F-43A0-819B-22E09D4FE8C7}">
      <dgm:prSet/>
      <dgm:spPr/>
      <dgm:t>
        <a:bodyPr/>
        <a:lstStyle/>
        <a:p>
          <a:endParaRPr lang="es-ES"/>
        </a:p>
      </dgm:t>
    </dgm:pt>
    <dgm:pt modelId="{AB6F8B2B-59C0-4D10-A4EB-F8F67294DDF1}" type="sibTrans" cxnId="{A087F13A-F78F-43A0-819B-22E09D4FE8C7}">
      <dgm:prSet/>
      <dgm:spPr/>
      <dgm:t>
        <a:bodyPr/>
        <a:lstStyle/>
        <a:p>
          <a:endParaRPr lang="es-ES"/>
        </a:p>
      </dgm:t>
    </dgm:pt>
    <dgm:pt modelId="{04070F80-83AD-482B-94EA-745801052604}">
      <dgm:prSet phldrT="[Text]"/>
      <dgm:spPr/>
      <dgm:t>
        <a:bodyPr/>
        <a:lstStyle/>
        <a:p>
          <a:r>
            <a:rPr lang="es-ES" dirty="0" err="1"/>
            <a:t>Breast</a:t>
          </a:r>
          <a:endParaRPr lang="es-ES" dirty="0"/>
        </a:p>
      </dgm:t>
    </dgm:pt>
    <dgm:pt modelId="{89007B12-7F02-4499-B26E-B2B4537CDB3C}" type="parTrans" cxnId="{954649E7-2106-42A7-BBB6-740B46B3430E}">
      <dgm:prSet/>
      <dgm:spPr/>
      <dgm:t>
        <a:bodyPr/>
        <a:lstStyle/>
        <a:p>
          <a:endParaRPr lang="es-ES"/>
        </a:p>
      </dgm:t>
    </dgm:pt>
    <dgm:pt modelId="{FB8EEF62-E1D4-47D9-AC74-AB99063EA964}" type="sibTrans" cxnId="{954649E7-2106-42A7-BBB6-740B46B3430E}">
      <dgm:prSet/>
      <dgm:spPr/>
      <dgm:t>
        <a:bodyPr/>
        <a:lstStyle/>
        <a:p>
          <a:endParaRPr lang="es-ES"/>
        </a:p>
      </dgm:t>
    </dgm:pt>
    <dgm:pt modelId="{E8672C25-EA8A-4818-A9CE-C438965495FB}">
      <dgm:prSet phldrT="[Text]"/>
      <dgm:spPr/>
      <dgm:t>
        <a:bodyPr/>
        <a:lstStyle/>
        <a:p>
          <a:r>
            <a:rPr lang="es-ES" dirty="0" err="1"/>
            <a:t>Lung</a:t>
          </a:r>
          <a:endParaRPr lang="es-ES" dirty="0"/>
        </a:p>
      </dgm:t>
    </dgm:pt>
    <dgm:pt modelId="{8AB9023A-FB36-4A31-A9E9-F0F01528DBCE}" type="parTrans" cxnId="{B0494AE2-44DF-4F4F-9B6A-E259606F23BB}">
      <dgm:prSet/>
      <dgm:spPr/>
      <dgm:t>
        <a:bodyPr/>
        <a:lstStyle/>
        <a:p>
          <a:endParaRPr lang="es-ES"/>
        </a:p>
      </dgm:t>
    </dgm:pt>
    <dgm:pt modelId="{34DA5F62-38D5-442F-85FD-8D105481FE9B}" type="sibTrans" cxnId="{B0494AE2-44DF-4F4F-9B6A-E259606F23BB}">
      <dgm:prSet/>
      <dgm:spPr/>
      <dgm:t>
        <a:bodyPr/>
        <a:lstStyle/>
        <a:p>
          <a:endParaRPr lang="es-ES"/>
        </a:p>
      </dgm:t>
    </dgm:pt>
    <dgm:pt modelId="{8EE6F785-DCED-49AD-A241-298335C4F9FC}">
      <dgm:prSet phldrT="[Text]"/>
      <dgm:spPr/>
      <dgm:t>
        <a:bodyPr/>
        <a:lstStyle/>
        <a:p>
          <a:r>
            <a:rPr lang="es-ES" dirty="0" err="1"/>
            <a:t>Lymphoma</a:t>
          </a:r>
          <a:endParaRPr lang="es-ES" dirty="0"/>
        </a:p>
      </dgm:t>
    </dgm:pt>
    <dgm:pt modelId="{6CC4DEA6-6BF2-4CA4-88D7-5EB95EFA9DEE}" type="parTrans" cxnId="{F77BDFFF-D606-42AB-93E8-8DD8A45E3F70}">
      <dgm:prSet/>
      <dgm:spPr/>
      <dgm:t>
        <a:bodyPr/>
        <a:lstStyle/>
        <a:p>
          <a:endParaRPr lang="es-ES"/>
        </a:p>
      </dgm:t>
    </dgm:pt>
    <dgm:pt modelId="{54DE43FB-FE28-4409-A281-1D6625FD27A8}" type="sibTrans" cxnId="{F77BDFFF-D606-42AB-93E8-8DD8A45E3F70}">
      <dgm:prSet/>
      <dgm:spPr/>
      <dgm:t>
        <a:bodyPr/>
        <a:lstStyle/>
        <a:p>
          <a:endParaRPr lang="es-ES"/>
        </a:p>
      </dgm:t>
    </dgm:pt>
    <dgm:pt modelId="{4C21E7D0-527C-455E-8A08-4C318CD26D0B}">
      <dgm:prSet phldrT="[Text]"/>
      <dgm:spPr/>
      <dgm:t>
        <a:bodyPr/>
        <a:lstStyle/>
        <a:p>
          <a:r>
            <a:rPr lang="es-ES" dirty="0" err="1"/>
            <a:t>Esophagus</a:t>
          </a:r>
          <a:endParaRPr lang="es-ES" dirty="0"/>
        </a:p>
      </dgm:t>
    </dgm:pt>
    <dgm:pt modelId="{E64A677C-F454-4EAE-8167-046F15577055}" type="parTrans" cxnId="{AB7C05C8-4433-4171-A4E6-68DDB4E38ABE}">
      <dgm:prSet/>
      <dgm:spPr/>
      <dgm:t>
        <a:bodyPr/>
        <a:lstStyle/>
        <a:p>
          <a:endParaRPr lang="es-ES"/>
        </a:p>
      </dgm:t>
    </dgm:pt>
    <dgm:pt modelId="{509F14DE-64E2-4E68-ABFD-821FA39337F2}" type="sibTrans" cxnId="{AB7C05C8-4433-4171-A4E6-68DDB4E38ABE}">
      <dgm:prSet/>
      <dgm:spPr/>
      <dgm:t>
        <a:bodyPr/>
        <a:lstStyle/>
        <a:p>
          <a:endParaRPr lang="es-ES"/>
        </a:p>
      </dgm:t>
    </dgm:pt>
    <dgm:pt modelId="{B4EC2E07-AD17-4A11-AA0A-8A13EE0B9877}">
      <dgm:prSet phldrT="[Text]"/>
      <dgm:spPr/>
      <dgm:t>
        <a:bodyPr/>
        <a:lstStyle/>
        <a:p>
          <a:r>
            <a:rPr lang="es-ES" dirty="0" err="1"/>
            <a:t>Thymoma</a:t>
          </a:r>
          <a:endParaRPr lang="es-ES" dirty="0"/>
        </a:p>
      </dgm:t>
    </dgm:pt>
    <dgm:pt modelId="{0119D68C-9E69-43DB-96C4-42A877C6994D}" type="parTrans" cxnId="{68C415F2-D902-4002-90CC-07E62D5A4353}">
      <dgm:prSet/>
      <dgm:spPr/>
      <dgm:t>
        <a:bodyPr/>
        <a:lstStyle/>
        <a:p>
          <a:endParaRPr lang="es-ES"/>
        </a:p>
      </dgm:t>
    </dgm:pt>
    <dgm:pt modelId="{28A7D058-5F6D-414D-BF6B-13DC7DB02CF3}" type="sibTrans" cxnId="{68C415F2-D902-4002-90CC-07E62D5A4353}">
      <dgm:prSet/>
      <dgm:spPr/>
      <dgm:t>
        <a:bodyPr/>
        <a:lstStyle/>
        <a:p>
          <a:endParaRPr lang="es-ES"/>
        </a:p>
      </dgm:t>
    </dgm:pt>
    <dgm:pt modelId="{5072FB21-61A4-4144-BF80-8C429A38C327}" type="pres">
      <dgm:prSet presAssocID="{5E0A3214-EF92-4B73-9BEA-78ECBD709B4E}" presName="Name0" presStyleCnt="0">
        <dgm:presLayoutVars>
          <dgm:dir/>
          <dgm:resizeHandles val="exact"/>
        </dgm:presLayoutVars>
      </dgm:prSet>
      <dgm:spPr/>
    </dgm:pt>
    <dgm:pt modelId="{BBC0A62B-D0FC-4559-A542-4C806E78B6C8}" type="pres">
      <dgm:prSet presAssocID="{5E0A3214-EF92-4B73-9BEA-78ECBD709B4E}" presName="fgShape" presStyleLbl="fgShp" presStyleIdx="0" presStyleCnt="1"/>
      <dgm:spPr>
        <a:noFill/>
        <a:ln>
          <a:noFill/>
        </a:ln>
      </dgm:spPr>
    </dgm:pt>
    <dgm:pt modelId="{6469EE5F-0048-4835-B828-9982EC0605F4}" type="pres">
      <dgm:prSet presAssocID="{5E0A3214-EF92-4B73-9BEA-78ECBD709B4E}" presName="linComp" presStyleCnt="0"/>
      <dgm:spPr/>
    </dgm:pt>
    <dgm:pt modelId="{7F0A8177-FDF3-4FFC-9EA9-D8C760794A50}" type="pres">
      <dgm:prSet presAssocID="{7FA6F378-C5FA-4CD0-A7EB-CE64C84E7D46}" presName="compNode" presStyleCnt="0"/>
      <dgm:spPr/>
    </dgm:pt>
    <dgm:pt modelId="{2164222B-DE24-423F-84F1-A1827E1E13D9}" type="pres">
      <dgm:prSet presAssocID="{7FA6F378-C5FA-4CD0-A7EB-CE64C84E7D46}" presName="bkgdShape" presStyleLbl="node1" presStyleIdx="0" presStyleCnt="6"/>
      <dgm:spPr/>
    </dgm:pt>
    <dgm:pt modelId="{AC5E1592-8723-48C8-B2EB-B5EB49C4B390}" type="pres">
      <dgm:prSet presAssocID="{7FA6F378-C5FA-4CD0-A7EB-CE64C84E7D46}" presName="nodeTx" presStyleLbl="node1" presStyleIdx="0" presStyleCnt="6">
        <dgm:presLayoutVars>
          <dgm:bulletEnabled val="1"/>
        </dgm:presLayoutVars>
      </dgm:prSet>
      <dgm:spPr/>
    </dgm:pt>
    <dgm:pt modelId="{5EC4711F-1C0F-49DC-A20E-807E68283A84}" type="pres">
      <dgm:prSet presAssocID="{7FA6F378-C5FA-4CD0-A7EB-CE64C84E7D46}" presName="invisiNode" presStyleLbl="node1" presStyleIdx="0" presStyleCnt="6"/>
      <dgm:spPr/>
    </dgm:pt>
    <dgm:pt modelId="{8AD9CF0C-50EC-49B8-8BBE-81F5EC13572C}" type="pres">
      <dgm:prSet presAssocID="{7FA6F378-C5FA-4CD0-A7EB-CE64C84E7D46}"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61E0AFF6-D605-4852-83E8-0F73E17B391B}" type="pres">
      <dgm:prSet presAssocID="{AB6F8B2B-59C0-4D10-A4EB-F8F67294DDF1}" presName="sibTrans" presStyleLbl="sibTrans2D1" presStyleIdx="0" presStyleCnt="0"/>
      <dgm:spPr/>
    </dgm:pt>
    <dgm:pt modelId="{A02A877F-69C3-4E4A-BEE6-0CC20CE51470}" type="pres">
      <dgm:prSet presAssocID="{04070F80-83AD-482B-94EA-745801052604}" presName="compNode" presStyleCnt="0"/>
      <dgm:spPr/>
    </dgm:pt>
    <dgm:pt modelId="{DF746F91-9AC2-4254-BB75-D3C64803C972}" type="pres">
      <dgm:prSet presAssocID="{04070F80-83AD-482B-94EA-745801052604}" presName="bkgdShape" presStyleLbl="node1" presStyleIdx="1" presStyleCnt="6"/>
      <dgm:spPr/>
    </dgm:pt>
    <dgm:pt modelId="{4E16E984-674D-48F9-B087-06148DCC1E51}" type="pres">
      <dgm:prSet presAssocID="{04070F80-83AD-482B-94EA-745801052604}" presName="nodeTx" presStyleLbl="node1" presStyleIdx="1" presStyleCnt="6">
        <dgm:presLayoutVars>
          <dgm:bulletEnabled val="1"/>
        </dgm:presLayoutVars>
      </dgm:prSet>
      <dgm:spPr/>
    </dgm:pt>
    <dgm:pt modelId="{DF1F3552-FB2A-4077-8A93-91A5935ACC48}" type="pres">
      <dgm:prSet presAssocID="{04070F80-83AD-482B-94EA-745801052604}" presName="invisiNode" presStyleLbl="node1" presStyleIdx="1" presStyleCnt="6"/>
      <dgm:spPr/>
    </dgm:pt>
    <dgm:pt modelId="{7F8489DC-725A-497D-8030-ADF01689EE62}" type="pres">
      <dgm:prSet presAssocID="{04070F80-83AD-482B-94EA-745801052604}" presName="imagNode" presStyleLbl="fgImgPlace1" presStyleIdx="1" presStyleCnt="6"/>
      <dgm:spPr>
        <a:blipFill>
          <a:blip xmlns:r="http://schemas.openxmlformats.org/officeDocument/2006/relationships" r:embed="rId2"/>
          <a:srcRect/>
          <a:stretch>
            <a:fillRect t="-4000" b="-4000"/>
          </a:stretch>
        </a:blipFill>
      </dgm:spPr>
    </dgm:pt>
    <dgm:pt modelId="{D6796B92-834B-4E39-82B7-3A88458865CC}" type="pres">
      <dgm:prSet presAssocID="{FB8EEF62-E1D4-47D9-AC74-AB99063EA964}" presName="sibTrans" presStyleLbl="sibTrans2D1" presStyleIdx="0" presStyleCnt="0"/>
      <dgm:spPr/>
    </dgm:pt>
    <dgm:pt modelId="{7CFDB571-B5B9-4C41-8FFE-8D921C1AE0F2}" type="pres">
      <dgm:prSet presAssocID="{E8672C25-EA8A-4818-A9CE-C438965495FB}" presName="compNode" presStyleCnt="0"/>
      <dgm:spPr/>
    </dgm:pt>
    <dgm:pt modelId="{4A9E906F-BEB6-441A-80A5-79B35ACEBEE8}" type="pres">
      <dgm:prSet presAssocID="{E8672C25-EA8A-4818-A9CE-C438965495FB}" presName="bkgdShape" presStyleLbl="node1" presStyleIdx="2" presStyleCnt="6"/>
      <dgm:spPr/>
    </dgm:pt>
    <dgm:pt modelId="{78456E89-D268-44C0-B482-C3DDE53B7EC2}" type="pres">
      <dgm:prSet presAssocID="{E8672C25-EA8A-4818-A9CE-C438965495FB}" presName="nodeTx" presStyleLbl="node1" presStyleIdx="2" presStyleCnt="6">
        <dgm:presLayoutVars>
          <dgm:bulletEnabled val="1"/>
        </dgm:presLayoutVars>
      </dgm:prSet>
      <dgm:spPr/>
    </dgm:pt>
    <dgm:pt modelId="{58707C8E-EE91-4E63-8468-7213E63A9B04}" type="pres">
      <dgm:prSet presAssocID="{E8672C25-EA8A-4818-A9CE-C438965495FB}" presName="invisiNode" presStyleLbl="node1" presStyleIdx="2" presStyleCnt="6"/>
      <dgm:spPr/>
    </dgm:pt>
    <dgm:pt modelId="{ED8AAFA1-6C4B-4808-A733-33B4BE86D04D}" type="pres">
      <dgm:prSet presAssocID="{E8672C25-EA8A-4818-A9CE-C438965495FB}" presName="imagNode" presStyleLbl="fgImgPlace1" presStyleIdx="2" presStyleCnt="6"/>
      <dgm:spPr>
        <a:blipFill>
          <a:blip xmlns:r="http://schemas.openxmlformats.org/officeDocument/2006/relationships" r:embed="rId3"/>
          <a:srcRect/>
          <a:stretch>
            <a:fillRect/>
          </a:stretch>
        </a:blipFill>
      </dgm:spPr>
    </dgm:pt>
    <dgm:pt modelId="{6F61A1E8-01A5-4375-AF52-397C9607A7BD}" type="pres">
      <dgm:prSet presAssocID="{34DA5F62-38D5-442F-85FD-8D105481FE9B}" presName="sibTrans" presStyleLbl="sibTrans2D1" presStyleIdx="0" presStyleCnt="0"/>
      <dgm:spPr/>
    </dgm:pt>
    <dgm:pt modelId="{D89CBFBD-E2FC-4467-A74C-30B0E1600BB2}" type="pres">
      <dgm:prSet presAssocID="{8EE6F785-DCED-49AD-A241-298335C4F9FC}" presName="compNode" presStyleCnt="0"/>
      <dgm:spPr/>
    </dgm:pt>
    <dgm:pt modelId="{DFDC3E65-68CE-4812-B3CF-86A32B483AB8}" type="pres">
      <dgm:prSet presAssocID="{8EE6F785-DCED-49AD-A241-298335C4F9FC}" presName="bkgdShape" presStyleLbl="node1" presStyleIdx="3" presStyleCnt="6"/>
      <dgm:spPr/>
    </dgm:pt>
    <dgm:pt modelId="{B876CADA-084A-44C3-9F8D-C447F59D6783}" type="pres">
      <dgm:prSet presAssocID="{8EE6F785-DCED-49AD-A241-298335C4F9FC}" presName="nodeTx" presStyleLbl="node1" presStyleIdx="3" presStyleCnt="6">
        <dgm:presLayoutVars>
          <dgm:bulletEnabled val="1"/>
        </dgm:presLayoutVars>
      </dgm:prSet>
      <dgm:spPr/>
    </dgm:pt>
    <dgm:pt modelId="{67681BF9-49E9-412C-AEB3-D0039BF2120F}" type="pres">
      <dgm:prSet presAssocID="{8EE6F785-DCED-49AD-A241-298335C4F9FC}" presName="invisiNode" presStyleLbl="node1" presStyleIdx="3" presStyleCnt="6"/>
      <dgm:spPr/>
    </dgm:pt>
    <dgm:pt modelId="{11768580-2F0E-4A01-86E1-0329C35FD6C6}" type="pres">
      <dgm:prSet presAssocID="{8EE6F785-DCED-49AD-A241-298335C4F9FC}"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99120E26-107A-491F-B3F9-89BB2CEBBDE1}" type="pres">
      <dgm:prSet presAssocID="{54DE43FB-FE28-4409-A281-1D6625FD27A8}" presName="sibTrans" presStyleLbl="sibTrans2D1" presStyleIdx="0" presStyleCnt="0"/>
      <dgm:spPr/>
    </dgm:pt>
    <dgm:pt modelId="{AE485CD0-02B2-4193-A6F1-F97C57EBD75B}" type="pres">
      <dgm:prSet presAssocID="{4C21E7D0-527C-455E-8A08-4C318CD26D0B}" presName="compNode" presStyleCnt="0"/>
      <dgm:spPr/>
    </dgm:pt>
    <dgm:pt modelId="{BDB3EA56-B372-4C17-98F6-5A53A21AA4E0}" type="pres">
      <dgm:prSet presAssocID="{4C21E7D0-527C-455E-8A08-4C318CD26D0B}" presName="bkgdShape" presStyleLbl="node1" presStyleIdx="4" presStyleCnt="6"/>
      <dgm:spPr/>
    </dgm:pt>
    <dgm:pt modelId="{FC3334B7-7D94-4C03-8627-AEEE3B85EF4B}" type="pres">
      <dgm:prSet presAssocID="{4C21E7D0-527C-455E-8A08-4C318CD26D0B}" presName="nodeTx" presStyleLbl="node1" presStyleIdx="4" presStyleCnt="6">
        <dgm:presLayoutVars>
          <dgm:bulletEnabled val="1"/>
        </dgm:presLayoutVars>
      </dgm:prSet>
      <dgm:spPr/>
    </dgm:pt>
    <dgm:pt modelId="{16652F1B-36FF-43B4-B6FB-248CA9576421}" type="pres">
      <dgm:prSet presAssocID="{4C21E7D0-527C-455E-8A08-4C318CD26D0B}" presName="invisiNode" presStyleLbl="node1" presStyleIdx="4" presStyleCnt="6"/>
      <dgm:spPr/>
    </dgm:pt>
    <dgm:pt modelId="{A346C2EE-0B8D-4C69-8F86-74E1F65240FC}" type="pres">
      <dgm:prSet presAssocID="{4C21E7D0-527C-455E-8A08-4C318CD26D0B}"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766AC2FF-A0EA-4091-B6B0-94EA5B7ACEE2}" type="pres">
      <dgm:prSet presAssocID="{509F14DE-64E2-4E68-ABFD-821FA39337F2}" presName="sibTrans" presStyleLbl="sibTrans2D1" presStyleIdx="0" presStyleCnt="0"/>
      <dgm:spPr/>
    </dgm:pt>
    <dgm:pt modelId="{710A5EE3-5150-448E-A906-7AB9257655C0}" type="pres">
      <dgm:prSet presAssocID="{B4EC2E07-AD17-4A11-AA0A-8A13EE0B9877}" presName="compNode" presStyleCnt="0"/>
      <dgm:spPr/>
    </dgm:pt>
    <dgm:pt modelId="{EE611CC0-9F0C-47D3-8D57-481113F970EB}" type="pres">
      <dgm:prSet presAssocID="{B4EC2E07-AD17-4A11-AA0A-8A13EE0B9877}" presName="bkgdShape" presStyleLbl="node1" presStyleIdx="5" presStyleCnt="6"/>
      <dgm:spPr/>
    </dgm:pt>
    <dgm:pt modelId="{1D4D16AC-D7FE-4A9D-ADA8-D0E22AA4776B}" type="pres">
      <dgm:prSet presAssocID="{B4EC2E07-AD17-4A11-AA0A-8A13EE0B9877}" presName="nodeTx" presStyleLbl="node1" presStyleIdx="5" presStyleCnt="6">
        <dgm:presLayoutVars>
          <dgm:bulletEnabled val="1"/>
        </dgm:presLayoutVars>
      </dgm:prSet>
      <dgm:spPr/>
    </dgm:pt>
    <dgm:pt modelId="{9B4D6ECA-5733-43C9-AC58-5DE4B058A3FF}" type="pres">
      <dgm:prSet presAssocID="{B4EC2E07-AD17-4A11-AA0A-8A13EE0B9877}" presName="invisiNode" presStyleLbl="node1" presStyleIdx="5" presStyleCnt="6"/>
      <dgm:spPr/>
    </dgm:pt>
    <dgm:pt modelId="{D3D2F65A-CF58-49B8-B7D9-F8788CD76506}" type="pres">
      <dgm:prSet presAssocID="{B4EC2E07-AD17-4A11-AA0A-8A13EE0B9877}"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13000" r="-13000"/>
          </a:stretch>
        </a:blipFill>
      </dgm:spPr>
    </dgm:pt>
  </dgm:ptLst>
  <dgm:cxnLst>
    <dgm:cxn modelId="{421B400D-31BF-4975-85A2-6FA3E3529764}" type="presOf" srcId="{E8672C25-EA8A-4818-A9CE-C438965495FB}" destId="{78456E89-D268-44C0-B482-C3DDE53B7EC2}" srcOrd="1" destOrd="0" presId="urn:microsoft.com/office/officeart/2005/8/layout/hList7"/>
    <dgm:cxn modelId="{36A6D31D-DC80-40D2-B9FD-D9E579539741}" type="presOf" srcId="{8EE6F785-DCED-49AD-A241-298335C4F9FC}" destId="{DFDC3E65-68CE-4812-B3CF-86A32B483AB8}" srcOrd="0" destOrd="0" presId="urn:microsoft.com/office/officeart/2005/8/layout/hList7"/>
    <dgm:cxn modelId="{7B602E1F-A0C5-4811-9BFF-EE8F0FA36ABA}" type="presOf" srcId="{54DE43FB-FE28-4409-A281-1D6625FD27A8}" destId="{99120E26-107A-491F-B3F9-89BB2CEBBDE1}" srcOrd="0" destOrd="0" presId="urn:microsoft.com/office/officeart/2005/8/layout/hList7"/>
    <dgm:cxn modelId="{263DDD30-FD94-4598-95AC-BF44C356269B}" type="presOf" srcId="{E8672C25-EA8A-4818-A9CE-C438965495FB}" destId="{4A9E906F-BEB6-441A-80A5-79B35ACEBEE8}" srcOrd="0" destOrd="0" presId="urn:microsoft.com/office/officeart/2005/8/layout/hList7"/>
    <dgm:cxn modelId="{26ED5736-90A3-4F70-8D7A-43BEDBF6568B}" type="presOf" srcId="{4C21E7D0-527C-455E-8A08-4C318CD26D0B}" destId="{FC3334B7-7D94-4C03-8627-AEEE3B85EF4B}" srcOrd="1" destOrd="0" presId="urn:microsoft.com/office/officeart/2005/8/layout/hList7"/>
    <dgm:cxn modelId="{A087F13A-F78F-43A0-819B-22E09D4FE8C7}" srcId="{5E0A3214-EF92-4B73-9BEA-78ECBD709B4E}" destId="{7FA6F378-C5FA-4CD0-A7EB-CE64C84E7D46}" srcOrd="0" destOrd="0" parTransId="{61C6FEA8-8E01-4636-9DE2-32A87D9978CE}" sibTransId="{AB6F8B2B-59C0-4D10-A4EB-F8F67294DDF1}"/>
    <dgm:cxn modelId="{1D1BEC5E-9D64-4CD0-8103-8C6DC1A3F8C4}" type="presOf" srcId="{509F14DE-64E2-4E68-ABFD-821FA39337F2}" destId="{766AC2FF-A0EA-4091-B6B0-94EA5B7ACEE2}" srcOrd="0" destOrd="0" presId="urn:microsoft.com/office/officeart/2005/8/layout/hList7"/>
    <dgm:cxn modelId="{360F7861-8838-45BD-9669-F0B56CE9A21D}" type="presOf" srcId="{5E0A3214-EF92-4B73-9BEA-78ECBD709B4E}" destId="{5072FB21-61A4-4144-BF80-8C429A38C327}" srcOrd="0" destOrd="0" presId="urn:microsoft.com/office/officeart/2005/8/layout/hList7"/>
    <dgm:cxn modelId="{F936B049-ABFC-4DF5-86C5-2A94FA77323A}" type="presOf" srcId="{7FA6F378-C5FA-4CD0-A7EB-CE64C84E7D46}" destId="{AC5E1592-8723-48C8-B2EB-B5EB49C4B390}" srcOrd="1" destOrd="0" presId="urn:microsoft.com/office/officeart/2005/8/layout/hList7"/>
    <dgm:cxn modelId="{8651E34C-6AC7-47DA-B8FC-CA24721A6B45}" type="presOf" srcId="{04070F80-83AD-482B-94EA-745801052604}" destId="{DF746F91-9AC2-4254-BB75-D3C64803C972}" srcOrd="0" destOrd="0" presId="urn:microsoft.com/office/officeart/2005/8/layout/hList7"/>
    <dgm:cxn modelId="{9C73736F-D054-44A6-B47E-811F19F8A390}" type="presOf" srcId="{FB8EEF62-E1D4-47D9-AC74-AB99063EA964}" destId="{D6796B92-834B-4E39-82B7-3A88458865CC}" srcOrd="0" destOrd="0" presId="urn:microsoft.com/office/officeart/2005/8/layout/hList7"/>
    <dgm:cxn modelId="{69723D89-65E1-4B8C-A2A9-92E9175615E6}" type="presOf" srcId="{B4EC2E07-AD17-4A11-AA0A-8A13EE0B9877}" destId="{EE611CC0-9F0C-47D3-8D57-481113F970EB}" srcOrd="0" destOrd="0" presId="urn:microsoft.com/office/officeart/2005/8/layout/hList7"/>
    <dgm:cxn modelId="{89DE2698-E72E-4F18-A48F-4D044ACB4516}" type="presOf" srcId="{4C21E7D0-527C-455E-8A08-4C318CD26D0B}" destId="{BDB3EA56-B372-4C17-98F6-5A53A21AA4E0}" srcOrd="0" destOrd="0" presId="urn:microsoft.com/office/officeart/2005/8/layout/hList7"/>
    <dgm:cxn modelId="{307704A5-8725-4119-A07E-A8C8FDF7C874}" type="presOf" srcId="{B4EC2E07-AD17-4A11-AA0A-8A13EE0B9877}" destId="{1D4D16AC-D7FE-4A9D-ADA8-D0E22AA4776B}" srcOrd="1" destOrd="0" presId="urn:microsoft.com/office/officeart/2005/8/layout/hList7"/>
    <dgm:cxn modelId="{2378AAB1-8601-4A49-B36D-A96AAA8019FB}" type="presOf" srcId="{7FA6F378-C5FA-4CD0-A7EB-CE64C84E7D46}" destId="{2164222B-DE24-423F-84F1-A1827E1E13D9}" srcOrd="0" destOrd="0" presId="urn:microsoft.com/office/officeart/2005/8/layout/hList7"/>
    <dgm:cxn modelId="{5EBD0DC0-0A92-4CC8-9BBC-2C90149DED12}" type="presOf" srcId="{AB6F8B2B-59C0-4D10-A4EB-F8F67294DDF1}" destId="{61E0AFF6-D605-4852-83E8-0F73E17B391B}" srcOrd="0" destOrd="0" presId="urn:microsoft.com/office/officeart/2005/8/layout/hList7"/>
    <dgm:cxn modelId="{911A36C4-2B7C-4842-9261-AA2384D67D80}" type="presOf" srcId="{04070F80-83AD-482B-94EA-745801052604}" destId="{4E16E984-674D-48F9-B087-06148DCC1E51}" srcOrd="1" destOrd="0" presId="urn:microsoft.com/office/officeart/2005/8/layout/hList7"/>
    <dgm:cxn modelId="{AB7C05C8-4433-4171-A4E6-68DDB4E38ABE}" srcId="{5E0A3214-EF92-4B73-9BEA-78ECBD709B4E}" destId="{4C21E7D0-527C-455E-8A08-4C318CD26D0B}" srcOrd="4" destOrd="0" parTransId="{E64A677C-F454-4EAE-8167-046F15577055}" sibTransId="{509F14DE-64E2-4E68-ABFD-821FA39337F2}"/>
    <dgm:cxn modelId="{4561DBCB-9618-4321-92F5-93B2765591A6}" type="presOf" srcId="{34DA5F62-38D5-442F-85FD-8D105481FE9B}" destId="{6F61A1E8-01A5-4375-AF52-397C9607A7BD}" srcOrd="0" destOrd="0" presId="urn:microsoft.com/office/officeart/2005/8/layout/hList7"/>
    <dgm:cxn modelId="{543C21D5-DC2B-49E3-81A0-6370956572F8}" type="presOf" srcId="{8EE6F785-DCED-49AD-A241-298335C4F9FC}" destId="{B876CADA-084A-44C3-9F8D-C447F59D6783}" srcOrd="1" destOrd="0" presId="urn:microsoft.com/office/officeart/2005/8/layout/hList7"/>
    <dgm:cxn modelId="{B0494AE2-44DF-4F4F-9B6A-E259606F23BB}" srcId="{5E0A3214-EF92-4B73-9BEA-78ECBD709B4E}" destId="{E8672C25-EA8A-4818-A9CE-C438965495FB}" srcOrd="2" destOrd="0" parTransId="{8AB9023A-FB36-4A31-A9E9-F0F01528DBCE}" sibTransId="{34DA5F62-38D5-442F-85FD-8D105481FE9B}"/>
    <dgm:cxn modelId="{954649E7-2106-42A7-BBB6-740B46B3430E}" srcId="{5E0A3214-EF92-4B73-9BEA-78ECBD709B4E}" destId="{04070F80-83AD-482B-94EA-745801052604}" srcOrd="1" destOrd="0" parTransId="{89007B12-7F02-4499-B26E-B2B4537CDB3C}" sibTransId="{FB8EEF62-E1D4-47D9-AC74-AB99063EA964}"/>
    <dgm:cxn modelId="{68C415F2-D902-4002-90CC-07E62D5A4353}" srcId="{5E0A3214-EF92-4B73-9BEA-78ECBD709B4E}" destId="{B4EC2E07-AD17-4A11-AA0A-8A13EE0B9877}" srcOrd="5" destOrd="0" parTransId="{0119D68C-9E69-43DB-96C4-42A877C6994D}" sibTransId="{28A7D058-5F6D-414D-BF6B-13DC7DB02CF3}"/>
    <dgm:cxn modelId="{F77BDFFF-D606-42AB-93E8-8DD8A45E3F70}" srcId="{5E0A3214-EF92-4B73-9BEA-78ECBD709B4E}" destId="{8EE6F785-DCED-49AD-A241-298335C4F9FC}" srcOrd="3" destOrd="0" parTransId="{6CC4DEA6-6BF2-4CA4-88D7-5EB95EFA9DEE}" sibTransId="{54DE43FB-FE28-4409-A281-1D6625FD27A8}"/>
    <dgm:cxn modelId="{B06163B9-9C9B-4F01-9923-AF1F161AFC09}" type="presParOf" srcId="{5072FB21-61A4-4144-BF80-8C429A38C327}" destId="{BBC0A62B-D0FC-4559-A542-4C806E78B6C8}" srcOrd="0" destOrd="0" presId="urn:microsoft.com/office/officeart/2005/8/layout/hList7"/>
    <dgm:cxn modelId="{483CA950-D341-4ECC-8B82-421812D9BA1A}" type="presParOf" srcId="{5072FB21-61A4-4144-BF80-8C429A38C327}" destId="{6469EE5F-0048-4835-B828-9982EC0605F4}" srcOrd="1" destOrd="0" presId="urn:microsoft.com/office/officeart/2005/8/layout/hList7"/>
    <dgm:cxn modelId="{8A95CF2E-4AFE-42CF-A4AD-4D969FADA345}" type="presParOf" srcId="{6469EE5F-0048-4835-B828-9982EC0605F4}" destId="{7F0A8177-FDF3-4FFC-9EA9-D8C760794A50}" srcOrd="0" destOrd="0" presId="urn:microsoft.com/office/officeart/2005/8/layout/hList7"/>
    <dgm:cxn modelId="{EBC97E9C-6707-4FBA-9764-13F72FA63CA4}" type="presParOf" srcId="{7F0A8177-FDF3-4FFC-9EA9-D8C760794A50}" destId="{2164222B-DE24-423F-84F1-A1827E1E13D9}" srcOrd="0" destOrd="0" presId="urn:microsoft.com/office/officeart/2005/8/layout/hList7"/>
    <dgm:cxn modelId="{19636EA4-3E35-4EC0-B173-043C2DE1CF6E}" type="presParOf" srcId="{7F0A8177-FDF3-4FFC-9EA9-D8C760794A50}" destId="{AC5E1592-8723-48C8-B2EB-B5EB49C4B390}" srcOrd="1" destOrd="0" presId="urn:microsoft.com/office/officeart/2005/8/layout/hList7"/>
    <dgm:cxn modelId="{48D8BBCB-1DDA-4AAC-80FE-DDBD78634575}" type="presParOf" srcId="{7F0A8177-FDF3-4FFC-9EA9-D8C760794A50}" destId="{5EC4711F-1C0F-49DC-A20E-807E68283A84}" srcOrd="2" destOrd="0" presId="urn:microsoft.com/office/officeart/2005/8/layout/hList7"/>
    <dgm:cxn modelId="{151365D3-4853-43F2-B30B-131C4FCA5554}" type="presParOf" srcId="{7F0A8177-FDF3-4FFC-9EA9-D8C760794A50}" destId="{8AD9CF0C-50EC-49B8-8BBE-81F5EC13572C}" srcOrd="3" destOrd="0" presId="urn:microsoft.com/office/officeart/2005/8/layout/hList7"/>
    <dgm:cxn modelId="{8EDD807A-F434-4EFA-97F1-760F44F9C53C}" type="presParOf" srcId="{6469EE5F-0048-4835-B828-9982EC0605F4}" destId="{61E0AFF6-D605-4852-83E8-0F73E17B391B}" srcOrd="1" destOrd="0" presId="urn:microsoft.com/office/officeart/2005/8/layout/hList7"/>
    <dgm:cxn modelId="{358E683B-B7EE-45B8-B398-28E50062A209}" type="presParOf" srcId="{6469EE5F-0048-4835-B828-9982EC0605F4}" destId="{A02A877F-69C3-4E4A-BEE6-0CC20CE51470}" srcOrd="2" destOrd="0" presId="urn:microsoft.com/office/officeart/2005/8/layout/hList7"/>
    <dgm:cxn modelId="{9CC31B49-67CF-4940-AF3A-B53FB59AF5B0}" type="presParOf" srcId="{A02A877F-69C3-4E4A-BEE6-0CC20CE51470}" destId="{DF746F91-9AC2-4254-BB75-D3C64803C972}" srcOrd="0" destOrd="0" presId="urn:microsoft.com/office/officeart/2005/8/layout/hList7"/>
    <dgm:cxn modelId="{BF63CAC7-8474-40E2-9B84-5DBF83F91370}" type="presParOf" srcId="{A02A877F-69C3-4E4A-BEE6-0CC20CE51470}" destId="{4E16E984-674D-48F9-B087-06148DCC1E51}" srcOrd="1" destOrd="0" presId="urn:microsoft.com/office/officeart/2005/8/layout/hList7"/>
    <dgm:cxn modelId="{AF526C7D-3808-498B-8EFC-BA448E8502ED}" type="presParOf" srcId="{A02A877F-69C3-4E4A-BEE6-0CC20CE51470}" destId="{DF1F3552-FB2A-4077-8A93-91A5935ACC48}" srcOrd="2" destOrd="0" presId="urn:microsoft.com/office/officeart/2005/8/layout/hList7"/>
    <dgm:cxn modelId="{8C6D81B5-E529-43A3-9661-5A2B8BE45794}" type="presParOf" srcId="{A02A877F-69C3-4E4A-BEE6-0CC20CE51470}" destId="{7F8489DC-725A-497D-8030-ADF01689EE62}" srcOrd="3" destOrd="0" presId="urn:microsoft.com/office/officeart/2005/8/layout/hList7"/>
    <dgm:cxn modelId="{69AB541F-36B1-40BB-892E-9CDB50EAC94A}" type="presParOf" srcId="{6469EE5F-0048-4835-B828-9982EC0605F4}" destId="{D6796B92-834B-4E39-82B7-3A88458865CC}" srcOrd="3" destOrd="0" presId="urn:microsoft.com/office/officeart/2005/8/layout/hList7"/>
    <dgm:cxn modelId="{720FB995-6D99-4825-9E47-F5AD9AF76C4C}" type="presParOf" srcId="{6469EE5F-0048-4835-B828-9982EC0605F4}" destId="{7CFDB571-B5B9-4C41-8FFE-8D921C1AE0F2}" srcOrd="4" destOrd="0" presId="urn:microsoft.com/office/officeart/2005/8/layout/hList7"/>
    <dgm:cxn modelId="{D6EA8B24-C5AF-41A3-BD42-9431964C85C2}" type="presParOf" srcId="{7CFDB571-B5B9-4C41-8FFE-8D921C1AE0F2}" destId="{4A9E906F-BEB6-441A-80A5-79B35ACEBEE8}" srcOrd="0" destOrd="0" presId="urn:microsoft.com/office/officeart/2005/8/layout/hList7"/>
    <dgm:cxn modelId="{548C92B5-D18D-4959-A943-87582C0AA743}" type="presParOf" srcId="{7CFDB571-B5B9-4C41-8FFE-8D921C1AE0F2}" destId="{78456E89-D268-44C0-B482-C3DDE53B7EC2}" srcOrd="1" destOrd="0" presId="urn:microsoft.com/office/officeart/2005/8/layout/hList7"/>
    <dgm:cxn modelId="{EA7E7CBF-9CC4-409E-A977-19823578AA34}" type="presParOf" srcId="{7CFDB571-B5B9-4C41-8FFE-8D921C1AE0F2}" destId="{58707C8E-EE91-4E63-8468-7213E63A9B04}" srcOrd="2" destOrd="0" presId="urn:microsoft.com/office/officeart/2005/8/layout/hList7"/>
    <dgm:cxn modelId="{0DD31E6C-6911-4009-A2B8-CAB17324BE0D}" type="presParOf" srcId="{7CFDB571-B5B9-4C41-8FFE-8D921C1AE0F2}" destId="{ED8AAFA1-6C4B-4808-A733-33B4BE86D04D}" srcOrd="3" destOrd="0" presId="urn:microsoft.com/office/officeart/2005/8/layout/hList7"/>
    <dgm:cxn modelId="{DC451BDF-9312-4727-96C1-7C48202D6EE3}" type="presParOf" srcId="{6469EE5F-0048-4835-B828-9982EC0605F4}" destId="{6F61A1E8-01A5-4375-AF52-397C9607A7BD}" srcOrd="5" destOrd="0" presId="urn:microsoft.com/office/officeart/2005/8/layout/hList7"/>
    <dgm:cxn modelId="{A7823DE8-2C42-40C9-8F79-6575DDCD860B}" type="presParOf" srcId="{6469EE5F-0048-4835-B828-9982EC0605F4}" destId="{D89CBFBD-E2FC-4467-A74C-30B0E1600BB2}" srcOrd="6" destOrd="0" presId="urn:microsoft.com/office/officeart/2005/8/layout/hList7"/>
    <dgm:cxn modelId="{54E6870B-1DBA-4C14-B59E-2D84FA48F4E9}" type="presParOf" srcId="{D89CBFBD-E2FC-4467-A74C-30B0E1600BB2}" destId="{DFDC3E65-68CE-4812-B3CF-86A32B483AB8}" srcOrd="0" destOrd="0" presId="urn:microsoft.com/office/officeart/2005/8/layout/hList7"/>
    <dgm:cxn modelId="{B5FD34AE-0114-4F45-B4D2-E2EC8E6166E4}" type="presParOf" srcId="{D89CBFBD-E2FC-4467-A74C-30B0E1600BB2}" destId="{B876CADA-084A-44C3-9F8D-C447F59D6783}" srcOrd="1" destOrd="0" presId="urn:microsoft.com/office/officeart/2005/8/layout/hList7"/>
    <dgm:cxn modelId="{58325FED-2C52-41D8-ABD4-9B4FC8C96011}" type="presParOf" srcId="{D89CBFBD-E2FC-4467-A74C-30B0E1600BB2}" destId="{67681BF9-49E9-412C-AEB3-D0039BF2120F}" srcOrd="2" destOrd="0" presId="urn:microsoft.com/office/officeart/2005/8/layout/hList7"/>
    <dgm:cxn modelId="{21229441-7A08-496D-97B7-A806E26C87AA}" type="presParOf" srcId="{D89CBFBD-E2FC-4467-A74C-30B0E1600BB2}" destId="{11768580-2F0E-4A01-86E1-0329C35FD6C6}" srcOrd="3" destOrd="0" presId="urn:microsoft.com/office/officeart/2005/8/layout/hList7"/>
    <dgm:cxn modelId="{51C07038-40EC-4337-81A4-4AF46A97CC25}" type="presParOf" srcId="{6469EE5F-0048-4835-B828-9982EC0605F4}" destId="{99120E26-107A-491F-B3F9-89BB2CEBBDE1}" srcOrd="7" destOrd="0" presId="urn:microsoft.com/office/officeart/2005/8/layout/hList7"/>
    <dgm:cxn modelId="{EFF618BC-FD5B-43B4-BFE5-9CB5F4060805}" type="presParOf" srcId="{6469EE5F-0048-4835-B828-9982EC0605F4}" destId="{AE485CD0-02B2-4193-A6F1-F97C57EBD75B}" srcOrd="8" destOrd="0" presId="urn:microsoft.com/office/officeart/2005/8/layout/hList7"/>
    <dgm:cxn modelId="{E0F7D417-5574-41CA-9B1B-21EE5202E741}" type="presParOf" srcId="{AE485CD0-02B2-4193-A6F1-F97C57EBD75B}" destId="{BDB3EA56-B372-4C17-98F6-5A53A21AA4E0}" srcOrd="0" destOrd="0" presId="urn:microsoft.com/office/officeart/2005/8/layout/hList7"/>
    <dgm:cxn modelId="{12663B09-2DE4-406A-81FA-3619092C432F}" type="presParOf" srcId="{AE485CD0-02B2-4193-A6F1-F97C57EBD75B}" destId="{FC3334B7-7D94-4C03-8627-AEEE3B85EF4B}" srcOrd="1" destOrd="0" presId="urn:microsoft.com/office/officeart/2005/8/layout/hList7"/>
    <dgm:cxn modelId="{62D96AEA-90D3-4B71-9268-8E2D52A237D1}" type="presParOf" srcId="{AE485CD0-02B2-4193-A6F1-F97C57EBD75B}" destId="{16652F1B-36FF-43B4-B6FB-248CA9576421}" srcOrd="2" destOrd="0" presId="urn:microsoft.com/office/officeart/2005/8/layout/hList7"/>
    <dgm:cxn modelId="{4AE35499-F9E1-49F1-A219-4BF5EDE46AA7}" type="presParOf" srcId="{AE485CD0-02B2-4193-A6F1-F97C57EBD75B}" destId="{A346C2EE-0B8D-4C69-8F86-74E1F65240FC}" srcOrd="3" destOrd="0" presId="urn:microsoft.com/office/officeart/2005/8/layout/hList7"/>
    <dgm:cxn modelId="{712E8490-85FA-4F15-B39A-9E2FDB2B3568}" type="presParOf" srcId="{6469EE5F-0048-4835-B828-9982EC0605F4}" destId="{766AC2FF-A0EA-4091-B6B0-94EA5B7ACEE2}" srcOrd="9" destOrd="0" presId="urn:microsoft.com/office/officeart/2005/8/layout/hList7"/>
    <dgm:cxn modelId="{EC480071-97CA-4C0C-A2FD-A1D54814AB25}" type="presParOf" srcId="{6469EE5F-0048-4835-B828-9982EC0605F4}" destId="{710A5EE3-5150-448E-A906-7AB9257655C0}" srcOrd="10" destOrd="0" presId="urn:microsoft.com/office/officeart/2005/8/layout/hList7"/>
    <dgm:cxn modelId="{80D9B532-7A0F-4551-AA0C-EA95B4F6E685}" type="presParOf" srcId="{710A5EE3-5150-448E-A906-7AB9257655C0}" destId="{EE611CC0-9F0C-47D3-8D57-481113F970EB}" srcOrd="0" destOrd="0" presId="urn:microsoft.com/office/officeart/2005/8/layout/hList7"/>
    <dgm:cxn modelId="{1F185484-D650-4B85-A51B-5A170A702328}" type="presParOf" srcId="{710A5EE3-5150-448E-A906-7AB9257655C0}" destId="{1D4D16AC-D7FE-4A9D-ADA8-D0E22AA4776B}" srcOrd="1" destOrd="0" presId="urn:microsoft.com/office/officeart/2005/8/layout/hList7"/>
    <dgm:cxn modelId="{70ADDA27-6053-4ECC-A9D0-AE908D44DE03}" type="presParOf" srcId="{710A5EE3-5150-448E-A906-7AB9257655C0}" destId="{9B4D6ECA-5733-43C9-AC58-5DE4B058A3FF}" srcOrd="2" destOrd="0" presId="urn:microsoft.com/office/officeart/2005/8/layout/hList7"/>
    <dgm:cxn modelId="{27CE0B81-372E-4EBF-94AE-13153E7B96CF}" type="presParOf" srcId="{710A5EE3-5150-448E-A906-7AB9257655C0}" destId="{D3D2F65A-CF58-49B8-B7D9-F8788CD76506}"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9AC3C3-E1D1-41F7-BBC4-5A5ADD92574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S"/>
        </a:p>
      </dgm:t>
    </dgm:pt>
    <dgm:pt modelId="{70EEE2CB-FF23-47C5-B391-0EC261F832AF}">
      <dgm:prSet phldrT="[Text]"/>
      <dgm:spPr/>
      <dgm:t>
        <a:bodyPr/>
        <a:lstStyle/>
        <a:p>
          <a:r>
            <a:rPr lang="es-ES" dirty="0"/>
            <a:t>Tumores </a:t>
          </a:r>
          <a:r>
            <a:rPr lang="es-ES" dirty="0" err="1"/>
            <a:t>radiorresistentes</a:t>
          </a:r>
          <a:endParaRPr lang="es-ES" dirty="0"/>
        </a:p>
      </dgm:t>
    </dgm:pt>
    <dgm:pt modelId="{7B5CFB87-2F64-434B-89D2-4A788070D0EF}" type="parTrans" cxnId="{C7015319-B5F9-49EE-9913-E13D7D0A60C5}">
      <dgm:prSet/>
      <dgm:spPr/>
      <dgm:t>
        <a:bodyPr/>
        <a:lstStyle/>
        <a:p>
          <a:endParaRPr lang="es-ES"/>
        </a:p>
      </dgm:t>
    </dgm:pt>
    <dgm:pt modelId="{C441AC64-327E-40CE-A16B-84E1D2C4C6BA}" type="sibTrans" cxnId="{C7015319-B5F9-49EE-9913-E13D7D0A60C5}">
      <dgm:prSet/>
      <dgm:spPr/>
      <dgm:t>
        <a:bodyPr/>
        <a:lstStyle/>
        <a:p>
          <a:endParaRPr lang="es-ES"/>
        </a:p>
      </dgm:t>
    </dgm:pt>
    <dgm:pt modelId="{16FEB109-3E8C-46A1-99A1-824155671410}">
      <dgm:prSet phldrT="[Text]"/>
      <dgm:spPr/>
      <dgm:t>
        <a:bodyPr/>
        <a:lstStyle/>
        <a:p>
          <a:r>
            <a:rPr lang="es-ES" dirty="0"/>
            <a:t>Tratamientos con alta toxicidad</a:t>
          </a:r>
        </a:p>
      </dgm:t>
    </dgm:pt>
    <dgm:pt modelId="{5607C69B-91E7-41B7-AF11-C5E5B694F277}" type="parTrans" cxnId="{C3EB7910-4946-44C8-966B-B1E516EE2315}">
      <dgm:prSet/>
      <dgm:spPr/>
      <dgm:t>
        <a:bodyPr/>
        <a:lstStyle/>
        <a:p>
          <a:endParaRPr lang="es-ES"/>
        </a:p>
      </dgm:t>
    </dgm:pt>
    <dgm:pt modelId="{E487A898-2BEC-4797-AFB3-6113FAAAEA11}" type="sibTrans" cxnId="{C3EB7910-4946-44C8-966B-B1E516EE2315}">
      <dgm:prSet/>
      <dgm:spPr/>
      <dgm:t>
        <a:bodyPr/>
        <a:lstStyle/>
        <a:p>
          <a:endParaRPr lang="es-ES"/>
        </a:p>
      </dgm:t>
    </dgm:pt>
    <dgm:pt modelId="{F391153D-7190-46D7-BA6F-AAE007625079}" type="pres">
      <dgm:prSet presAssocID="{A69AC3C3-E1D1-41F7-BBC4-5A5ADD925742}" presName="diagram" presStyleCnt="0">
        <dgm:presLayoutVars>
          <dgm:dir/>
          <dgm:resizeHandles val="exact"/>
        </dgm:presLayoutVars>
      </dgm:prSet>
      <dgm:spPr/>
    </dgm:pt>
    <dgm:pt modelId="{19154D98-E38E-4D07-92FA-551CCFCA3ABD}" type="pres">
      <dgm:prSet presAssocID="{70EEE2CB-FF23-47C5-B391-0EC261F832AF}" presName="node" presStyleLbl="node1" presStyleIdx="0" presStyleCnt="2">
        <dgm:presLayoutVars>
          <dgm:bulletEnabled val="1"/>
        </dgm:presLayoutVars>
      </dgm:prSet>
      <dgm:spPr/>
    </dgm:pt>
    <dgm:pt modelId="{46057F4C-21EB-4CC9-B254-0C1ADD1439F8}" type="pres">
      <dgm:prSet presAssocID="{C441AC64-327E-40CE-A16B-84E1D2C4C6BA}" presName="sibTrans" presStyleCnt="0"/>
      <dgm:spPr/>
    </dgm:pt>
    <dgm:pt modelId="{3FBC06FE-97AA-4D84-816C-4B67200723E9}" type="pres">
      <dgm:prSet presAssocID="{16FEB109-3E8C-46A1-99A1-824155671410}" presName="node" presStyleLbl="node1" presStyleIdx="1" presStyleCnt="2">
        <dgm:presLayoutVars>
          <dgm:bulletEnabled val="1"/>
        </dgm:presLayoutVars>
      </dgm:prSet>
      <dgm:spPr/>
    </dgm:pt>
  </dgm:ptLst>
  <dgm:cxnLst>
    <dgm:cxn modelId="{D1D7AA0A-D56B-4916-9235-CF9978321C16}" type="presOf" srcId="{A69AC3C3-E1D1-41F7-BBC4-5A5ADD925742}" destId="{F391153D-7190-46D7-BA6F-AAE007625079}" srcOrd="0" destOrd="0" presId="urn:microsoft.com/office/officeart/2005/8/layout/default"/>
    <dgm:cxn modelId="{C3EB7910-4946-44C8-966B-B1E516EE2315}" srcId="{A69AC3C3-E1D1-41F7-BBC4-5A5ADD925742}" destId="{16FEB109-3E8C-46A1-99A1-824155671410}" srcOrd="1" destOrd="0" parTransId="{5607C69B-91E7-41B7-AF11-C5E5B694F277}" sibTransId="{E487A898-2BEC-4797-AFB3-6113FAAAEA11}"/>
    <dgm:cxn modelId="{C7015319-B5F9-49EE-9913-E13D7D0A60C5}" srcId="{A69AC3C3-E1D1-41F7-BBC4-5A5ADD925742}" destId="{70EEE2CB-FF23-47C5-B391-0EC261F832AF}" srcOrd="0" destOrd="0" parTransId="{7B5CFB87-2F64-434B-89D2-4A788070D0EF}" sibTransId="{C441AC64-327E-40CE-A16B-84E1D2C4C6BA}"/>
    <dgm:cxn modelId="{610A5A46-FDC2-4DD4-A205-8119472A5197}" type="presOf" srcId="{70EEE2CB-FF23-47C5-B391-0EC261F832AF}" destId="{19154D98-E38E-4D07-92FA-551CCFCA3ABD}" srcOrd="0" destOrd="0" presId="urn:microsoft.com/office/officeart/2005/8/layout/default"/>
    <dgm:cxn modelId="{69A09BCE-2EC7-4657-8D1C-052CFF365DF6}" type="presOf" srcId="{16FEB109-3E8C-46A1-99A1-824155671410}" destId="{3FBC06FE-97AA-4D84-816C-4B67200723E9}" srcOrd="0" destOrd="0" presId="urn:microsoft.com/office/officeart/2005/8/layout/default"/>
    <dgm:cxn modelId="{E702ACDE-94A2-49D5-BF53-1B2A6B7B9EA3}" type="presParOf" srcId="{F391153D-7190-46D7-BA6F-AAE007625079}" destId="{19154D98-E38E-4D07-92FA-551CCFCA3ABD}" srcOrd="0" destOrd="0" presId="urn:microsoft.com/office/officeart/2005/8/layout/default"/>
    <dgm:cxn modelId="{9270B2F0-7256-45B6-8135-5920016C7AC9}" type="presParOf" srcId="{F391153D-7190-46D7-BA6F-AAE007625079}" destId="{46057F4C-21EB-4CC9-B254-0C1ADD1439F8}" srcOrd="1" destOrd="0" presId="urn:microsoft.com/office/officeart/2005/8/layout/default"/>
    <dgm:cxn modelId="{5F75C6F5-C1A9-40A5-A214-67F183B336F7}" type="presParOf" srcId="{F391153D-7190-46D7-BA6F-AAE007625079}" destId="{3FBC06FE-97AA-4D84-816C-4B67200723E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0A3214-EF92-4B73-9BEA-78ECBD709B4E}"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s-ES"/>
        </a:p>
      </dgm:t>
    </dgm:pt>
    <dgm:pt modelId="{7FA6F378-C5FA-4CD0-A7EB-CE64C84E7D46}">
      <dgm:prSet phldrT="[Text]"/>
      <dgm:spPr/>
      <dgm:t>
        <a:bodyPr anchor="b" anchorCtr="0"/>
        <a:lstStyle/>
        <a:p>
          <a:r>
            <a:rPr lang="es-ES" dirty="0"/>
            <a:t>Head &amp; </a:t>
          </a:r>
          <a:r>
            <a:rPr lang="es-ES" dirty="0" err="1"/>
            <a:t>Neck</a:t>
          </a:r>
          <a:endParaRPr lang="es-ES" dirty="0"/>
        </a:p>
      </dgm:t>
    </dgm:pt>
    <dgm:pt modelId="{61C6FEA8-8E01-4636-9DE2-32A87D9978CE}" type="parTrans" cxnId="{A087F13A-F78F-43A0-819B-22E09D4FE8C7}">
      <dgm:prSet/>
      <dgm:spPr/>
      <dgm:t>
        <a:bodyPr/>
        <a:lstStyle/>
        <a:p>
          <a:endParaRPr lang="es-ES"/>
        </a:p>
      </dgm:t>
    </dgm:pt>
    <dgm:pt modelId="{AB6F8B2B-59C0-4D10-A4EB-F8F67294DDF1}" type="sibTrans" cxnId="{A087F13A-F78F-43A0-819B-22E09D4FE8C7}">
      <dgm:prSet/>
      <dgm:spPr/>
      <dgm:t>
        <a:bodyPr/>
        <a:lstStyle/>
        <a:p>
          <a:endParaRPr lang="es-ES"/>
        </a:p>
      </dgm:t>
    </dgm:pt>
    <dgm:pt modelId="{5072FB21-61A4-4144-BF80-8C429A38C327}" type="pres">
      <dgm:prSet presAssocID="{5E0A3214-EF92-4B73-9BEA-78ECBD709B4E}" presName="Name0" presStyleCnt="0">
        <dgm:presLayoutVars>
          <dgm:dir/>
          <dgm:resizeHandles val="exact"/>
        </dgm:presLayoutVars>
      </dgm:prSet>
      <dgm:spPr/>
    </dgm:pt>
    <dgm:pt modelId="{BBC0A62B-D0FC-4559-A542-4C806E78B6C8}" type="pres">
      <dgm:prSet presAssocID="{5E0A3214-EF92-4B73-9BEA-78ECBD709B4E}" presName="fgShape" presStyleLbl="fgShp" presStyleIdx="0" presStyleCnt="1"/>
      <dgm:spPr>
        <a:noFill/>
        <a:ln>
          <a:noFill/>
        </a:ln>
      </dgm:spPr>
    </dgm:pt>
    <dgm:pt modelId="{6469EE5F-0048-4835-B828-9982EC0605F4}" type="pres">
      <dgm:prSet presAssocID="{5E0A3214-EF92-4B73-9BEA-78ECBD709B4E}" presName="linComp" presStyleCnt="0"/>
      <dgm:spPr/>
    </dgm:pt>
    <dgm:pt modelId="{7F0A8177-FDF3-4FFC-9EA9-D8C760794A50}" type="pres">
      <dgm:prSet presAssocID="{7FA6F378-C5FA-4CD0-A7EB-CE64C84E7D46}" presName="compNode" presStyleCnt="0"/>
      <dgm:spPr/>
    </dgm:pt>
    <dgm:pt modelId="{2164222B-DE24-423F-84F1-A1827E1E13D9}" type="pres">
      <dgm:prSet presAssocID="{7FA6F378-C5FA-4CD0-A7EB-CE64C84E7D46}" presName="bkgdShape" presStyleLbl="node1" presStyleIdx="0" presStyleCnt="1" custLinFactNeighborY="2063"/>
      <dgm:spPr/>
    </dgm:pt>
    <dgm:pt modelId="{AC5E1592-8723-48C8-B2EB-B5EB49C4B390}" type="pres">
      <dgm:prSet presAssocID="{7FA6F378-C5FA-4CD0-A7EB-CE64C84E7D46}" presName="nodeTx" presStyleLbl="node1" presStyleIdx="0" presStyleCnt="1">
        <dgm:presLayoutVars>
          <dgm:bulletEnabled val="1"/>
        </dgm:presLayoutVars>
      </dgm:prSet>
      <dgm:spPr/>
    </dgm:pt>
    <dgm:pt modelId="{5EC4711F-1C0F-49DC-A20E-807E68283A84}" type="pres">
      <dgm:prSet presAssocID="{7FA6F378-C5FA-4CD0-A7EB-CE64C84E7D46}" presName="invisiNode" presStyleLbl="node1" presStyleIdx="0" presStyleCnt="1"/>
      <dgm:spPr/>
    </dgm:pt>
    <dgm:pt modelId="{8AD9CF0C-50EC-49B8-8BBE-81F5EC13572C}" type="pres">
      <dgm:prSet presAssocID="{7FA6F378-C5FA-4CD0-A7EB-CE64C84E7D46}"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Lst>
  <dgm:cxnLst>
    <dgm:cxn modelId="{A087F13A-F78F-43A0-819B-22E09D4FE8C7}" srcId="{5E0A3214-EF92-4B73-9BEA-78ECBD709B4E}" destId="{7FA6F378-C5FA-4CD0-A7EB-CE64C84E7D46}" srcOrd="0" destOrd="0" parTransId="{61C6FEA8-8E01-4636-9DE2-32A87D9978CE}" sibTransId="{AB6F8B2B-59C0-4D10-A4EB-F8F67294DDF1}"/>
    <dgm:cxn modelId="{360F7861-8838-45BD-9669-F0B56CE9A21D}" type="presOf" srcId="{5E0A3214-EF92-4B73-9BEA-78ECBD709B4E}" destId="{5072FB21-61A4-4144-BF80-8C429A38C327}" srcOrd="0" destOrd="0" presId="urn:microsoft.com/office/officeart/2005/8/layout/hList7"/>
    <dgm:cxn modelId="{F936B049-ABFC-4DF5-86C5-2A94FA77323A}" type="presOf" srcId="{7FA6F378-C5FA-4CD0-A7EB-CE64C84E7D46}" destId="{AC5E1592-8723-48C8-B2EB-B5EB49C4B390}" srcOrd="1" destOrd="0" presId="urn:microsoft.com/office/officeart/2005/8/layout/hList7"/>
    <dgm:cxn modelId="{2378AAB1-8601-4A49-B36D-A96AAA8019FB}" type="presOf" srcId="{7FA6F378-C5FA-4CD0-A7EB-CE64C84E7D46}" destId="{2164222B-DE24-423F-84F1-A1827E1E13D9}" srcOrd="0" destOrd="0" presId="urn:microsoft.com/office/officeart/2005/8/layout/hList7"/>
    <dgm:cxn modelId="{B06163B9-9C9B-4F01-9923-AF1F161AFC09}" type="presParOf" srcId="{5072FB21-61A4-4144-BF80-8C429A38C327}" destId="{BBC0A62B-D0FC-4559-A542-4C806E78B6C8}" srcOrd="0" destOrd="0" presId="urn:microsoft.com/office/officeart/2005/8/layout/hList7"/>
    <dgm:cxn modelId="{483CA950-D341-4ECC-8B82-421812D9BA1A}" type="presParOf" srcId="{5072FB21-61A4-4144-BF80-8C429A38C327}" destId="{6469EE5F-0048-4835-B828-9982EC0605F4}" srcOrd="1" destOrd="0" presId="urn:microsoft.com/office/officeart/2005/8/layout/hList7"/>
    <dgm:cxn modelId="{8A95CF2E-4AFE-42CF-A4AD-4D969FADA345}" type="presParOf" srcId="{6469EE5F-0048-4835-B828-9982EC0605F4}" destId="{7F0A8177-FDF3-4FFC-9EA9-D8C760794A50}" srcOrd="0" destOrd="0" presId="urn:microsoft.com/office/officeart/2005/8/layout/hList7"/>
    <dgm:cxn modelId="{EBC97E9C-6707-4FBA-9764-13F72FA63CA4}" type="presParOf" srcId="{7F0A8177-FDF3-4FFC-9EA9-D8C760794A50}" destId="{2164222B-DE24-423F-84F1-A1827E1E13D9}" srcOrd="0" destOrd="0" presId="urn:microsoft.com/office/officeart/2005/8/layout/hList7"/>
    <dgm:cxn modelId="{19636EA4-3E35-4EC0-B173-043C2DE1CF6E}" type="presParOf" srcId="{7F0A8177-FDF3-4FFC-9EA9-D8C760794A50}" destId="{AC5E1592-8723-48C8-B2EB-B5EB49C4B390}" srcOrd="1" destOrd="0" presId="urn:microsoft.com/office/officeart/2005/8/layout/hList7"/>
    <dgm:cxn modelId="{48D8BBCB-1DDA-4AAC-80FE-DDBD78634575}" type="presParOf" srcId="{7F0A8177-FDF3-4FFC-9EA9-D8C760794A50}" destId="{5EC4711F-1C0F-49DC-A20E-807E68283A84}" srcOrd="2" destOrd="0" presId="urn:microsoft.com/office/officeart/2005/8/layout/hList7"/>
    <dgm:cxn modelId="{151365D3-4853-43F2-B30B-131C4FCA5554}" type="presParOf" srcId="{7F0A8177-FDF3-4FFC-9EA9-D8C760794A50}" destId="{8AD9CF0C-50EC-49B8-8BBE-81F5EC13572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9EAD1B-D53E-4C8D-84C8-2BB26BF17E05}" type="doc">
      <dgm:prSet loTypeId="urn:microsoft.com/office/officeart/2005/8/layout/chart3" loCatId="cycle" qsTypeId="urn:microsoft.com/office/officeart/2005/8/quickstyle/simple1" qsCatId="simple" csTypeId="urn:microsoft.com/office/officeart/2005/8/colors/colorful4" csCatId="colorful" phldr="1"/>
      <dgm:spPr/>
      <dgm:t>
        <a:bodyPr/>
        <a:lstStyle/>
        <a:p>
          <a:endParaRPr lang="es-ES"/>
        </a:p>
      </dgm:t>
    </dgm:pt>
    <dgm:pt modelId="{4F26D870-349F-4162-BECA-8F4A23574A24}">
      <dgm:prSet phldrT="[Text]"/>
      <dgm:spPr/>
      <dgm:t>
        <a:bodyPr/>
        <a:lstStyle/>
        <a:p>
          <a:r>
            <a:rPr lang="es-ES" dirty="0"/>
            <a:t>Xerostomía</a:t>
          </a:r>
        </a:p>
      </dgm:t>
    </dgm:pt>
    <dgm:pt modelId="{8CFF2354-CE56-4F7F-9CDD-90ABB49CAEA0}" type="parTrans" cxnId="{2813EF87-A27D-4B4C-8F21-454B1C27A68E}">
      <dgm:prSet/>
      <dgm:spPr/>
      <dgm:t>
        <a:bodyPr/>
        <a:lstStyle/>
        <a:p>
          <a:endParaRPr lang="es-ES"/>
        </a:p>
      </dgm:t>
    </dgm:pt>
    <dgm:pt modelId="{B56D9C44-718F-4812-A732-66CA16112C97}" type="sibTrans" cxnId="{2813EF87-A27D-4B4C-8F21-454B1C27A68E}">
      <dgm:prSet/>
      <dgm:spPr/>
      <dgm:t>
        <a:bodyPr/>
        <a:lstStyle/>
        <a:p>
          <a:endParaRPr lang="es-ES"/>
        </a:p>
      </dgm:t>
    </dgm:pt>
    <dgm:pt modelId="{E8A391D5-3F2D-4CB0-82AE-0A59A3595822}">
      <dgm:prSet phldrT="[Text]"/>
      <dgm:spPr/>
      <dgm:t>
        <a:bodyPr/>
        <a:lstStyle/>
        <a:p>
          <a:r>
            <a:rPr lang="es-ES" dirty="0"/>
            <a:t>Disfagia</a:t>
          </a:r>
        </a:p>
      </dgm:t>
    </dgm:pt>
    <dgm:pt modelId="{5B0F1257-B7A1-41D0-B3B1-A0BED6CFF7C8}" type="parTrans" cxnId="{F16B4220-E65B-49A2-AE24-D62EDF42EEE1}">
      <dgm:prSet/>
      <dgm:spPr/>
      <dgm:t>
        <a:bodyPr/>
        <a:lstStyle/>
        <a:p>
          <a:endParaRPr lang="es-ES"/>
        </a:p>
      </dgm:t>
    </dgm:pt>
    <dgm:pt modelId="{0D0FACD3-B009-4C31-8247-037D26FE1A30}" type="sibTrans" cxnId="{F16B4220-E65B-49A2-AE24-D62EDF42EEE1}">
      <dgm:prSet/>
      <dgm:spPr/>
      <dgm:t>
        <a:bodyPr/>
        <a:lstStyle/>
        <a:p>
          <a:endParaRPr lang="es-ES"/>
        </a:p>
      </dgm:t>
    </dgm:pt>
    <dgm:pt modelId="{8D9B4193-DEEE-4780-A737-7AD2BB2A075B}">
      <dgm:prSet phldrT="[Text]"/>
      <dgm:spPr/>
      <dgm:t>
        <a:bodyPr/>
        <a:lstStyle/>
        <a:p>
          <a:r>
            <a:rPr lang="es-ES" dirty="0"/>
            <a:t>Dependencia Sonda Alimentación</a:t>
          </a:r>
        </a:p>
      </dgm:t>
    </dgm:pt>
    <dgm:pt modelId="{3B8896F1-1BD8-4416-BFC0-16299C91E9CD}" type="parTrans" cxnId="{6F1B6AA8-95E9-404A-8F98-622DAAF5168C}">
      <dgm:prSet/>
      <dgm:spPr/>
      <dgm:t>
        <a:bodyPr/>
        <a:lstStyle/>
        <a:p>
          <a:endParaRPr lang="es-ES"/>
        </a:p>
      </dgm:t>
    </dgm:pt>
    <dgm:pt modelId="{91C9ED24-ECF8-4C7C-BB0F-9E0A40B0B455}" type="sibTrans" cxnId="{6F1B6AA8-95E9-404A-8F98-622DAAF5168C}">
      <dgm:prSet/>
      <dgm:spPr/>
      <dgm:t>
        <a:bodyPr/>
        <a:lstStyle/>
        <a:p>
          <a:endParaRPr lang="es-ES"/>
        </a:p>
      </dgm:t>
    </dgm:pt>
    <dgm:pt modelId="{BC103521-7B23-4E5D-8085-32B284D45032}" type="pres">
      <dgm:prSet presAssocID="{F99EAD1B-D53E-4C8D-84C8-2BB26BF17E05}" presName="compositeShape" presStyleCnt="0">
        <dgm:presLayoutVars>
          <dgm:chMax val="7"/>
          <dgm:dir/>
          <dgm:resizeHandles val="exact"/>
        </dgm:presLayoutVars>
      </dgm:prSet>
      <dgm:spPr/>
    </dgm:pt>
    <dgm:pt modelId="{D7C7F8A9-9271-4590-86C2-FFD593150062}" type="pres">
      <dgm:prSet presAssocID="{F99EAD1B-D53E-4C8D-84C8-2BB26BF17E05}" presName="wedge1" presStyleLbl="node1" presStyleIdx="0" presStyleCnt="3" custLinFactNeighborX="-5051" custLinFactNeighborY="2628"/>
      <dgm:spPr/>
    </dgm:pt>
    <dgm:pt modelId="{CCC8D2C3-D221-448E-ACF3-E02983A5D856}" type="pres">
      <dgm:prSet presAssocID="{F99EAD1B-D53E-4C8D-84C8-2BB26BF17E05}" presName="wedge1Tx" presStyleLbl="node1" presStyleIdx="0" presStyleCnt="3">
        <dgm:presLayoutVars>
          <dgm:chMax val="0"/>
          <dgm:chPref val="0"/>
          <dgm:bulletEnabled val="1"/>
        </dgm:presLayoutVars>
      </dgm:prSet>
      <dgm:spPr/>
    </dgm:pt>
    <dgm:pt modelId="{19ACFAFF-CB84-41C9-BAA7-8A219FB2010D}" type="pres">
      <dgm:prSet presAssocID="{F99EAD1B-D53E-4C8D-84C8-2BB26BF17E05}" presName="wedge2" presStyleLbl="node1" presStyleIdx="1" presStyleCnt="3"/>
      <dgm:spPr/>
    </dgm:pt>
    <dgm:pt modelId="{F35346B2-531A-4A4D-BB9C-9C368517C91A}" type="pres">
      <dgm:prSet presAssocID="{F99EAD1B-D53E-4C8D-84C8-2BB26BF17E05}" presName="wedge2Tx" presStyleLbl="node1" presStyleIdx="1" presStyleCnt="3">
        <dgm:presLayoutVars>
          <dgm:chMax val="0"/>
          <dgm:chPref val="0"/>
          <dgm:bulletEnabled val="1"/>
        </dgm:presLayoutVars>
      </dgm:prSet>
      <dgm:spPr/>
    </dgm:pt>
    <dgm:pt modelId="{04F3CFC9-0AB6-4E4C-A5D7-D259FEF38989}" type="pres">
      <dgm:prSet presAssocID="{F99EAD1B-D53E-4C8D-84C8-2BB26BF17E05}" presName="wedge3" presStyleLbl="node1" presStyleIdx="2" presStyleCnt="3"/>
      <dgm:spPr/>
    </dgm:pt>
    <dgm:pt modelId="{84F851DE-6629-4984-A5B2-674199663EE4}" type="pres">
      <dgm:prSet presAssocID="{F99EAD1B-D53E-4C8D-84C8-2BB26BF17E05}" presName="wedge3Tx" presStyleLbl="node1" presStyleIdx="2" presStyleCnt="3">
        <dgm:presLayoutVars>
          <dgm:chMax val="0"/>
          <dgm:chPref val="0"/>
          <dgm:bulletEnabled val="1"/>
        </dgm:presLayoutVars>
      </dgm:prSet>
      <dgm:spPr/>
    </dgm:pt>
  </dgm:ptLst>
  <dgm:cxnLst>
    <dgm:cxn modelId="{882C7A16-2852-4965-90A8-AE6ACB41C484}" type="presOf" srcId="{4F26D870-349F-4162-BECA-8F4A23574A24}" destId="{CCC8D2C3-D221-448E-ACF3-E02983A5D856}" srcOrd="1" destOrd="0" presId="urn:microsoft.com/office/officeart/2005/8/layout/chart3"/>
    <dgm:cxn modelId="{F16B4220-E65B-49A2-AE24-D62EDF42EEE1}" srcId="{F99EAD1B-D53E-4C8D-84C8-2BB26BF17E05}" destId="{E8A391D5-3F2D-4CB0-82AE-0A59A3595822}" srcOrd="1" destOrd="0" parTransId="{5B0F1257-B7A1-41D0-B3B1-A0BED6CFF7C8}" sibTransId="{0D0FACD3-B009-4C31-8247-037D26FE1A30}"/>
    <dgm:cxn modelId="{889DF743-FB44-40B8-8CCE-E995EE488574}" type="presOf" srcId="{F99EAD1B-D53E-4C8D-84C8-2BB26BF17E05}" destId="{BC103521-7B23-4E5D-8085-32B284D45032}" srcOrd="0" destOrd="0" presId="urn:microsoft.com/office/officeart/2005/8/layout/chart3"/>
    <dgm:cxn modelId="{08576D7E-EA90-4D9D-8281-6AF2B4A1C199}" type="presOf" srcId="{8D9B4193-DEEE-4780-A737-7AD2BB2A075B}" destId="{04F3CFC9-0AB6-4E4C-A5D7-D259FEF38989}" srcOrd="0" destOrd="0" presId="urn:microsoft.com/office/officeart/2005/8/layout/chart3"/>
    <dgm:cxn modelId="{F653DE80-9246-4F72-9C50-D324E1D1475D}" type="presOf" srcId="{4F26D870-349F-4162-BECA-8F4A23574A24}" destId="{D7C7F8A9-9271-4590-86C2-FFD593150062}" srcOrd="0" destOrd="0" presId="urn:microsoft.com/office/officeart/2005/8/layout/chart3"/>
    <dgm:cxn modelId="{2813EF87-A27D-4B4C-8F21-454B1C27A68E}" srcId="{F99EAD1B-D53E-4C8D-84C8-2BB26BF17E05}" destId="{4F26D870-349F-4162-BECA-8F4A23574A24}" srcOrd="0" destOrd="0" parTransId="{8CFF2354-CE56-4F7F-9CDD-90ABB49CAEA0}" sibTransId="{B56D9C44-718F-4812-A732-66CA16112C97}"/>
    <dgm:cxn modelId="{7DB6759B-4183-4DE7-9583-4841D31FC16A}" type="presOf" srcId="{E8A391D5-3F2D-4CB0-82AE-0A59A3595822}" destId="{19ACFAFF-CB84-41C9-BAA7-8A219FB2010D}" srcOrd="0" destOrd="0" presId="urn:microsoft.com/office/officeart/2005/8/layout/chart3"/>
    <dgm:cxn modelId="{6F1B6AA8-95E9-404A-8F98-622DAAF5168C}" srcId="{F99EAD1B-D53E-4C8D-84C8-2BB26BF17E05}" destId="{8D9B4193-DEEE-4780-A737-7AD2BB2A075B}" srcOrd="2" destOrd="0" parTransId="{3B8896F1-1BD8-4416-BFC0-16299C91E9CD}" sibTransId="{91C9ED24-ECF8-4C7C-BB0F-9E0A40B0B455}"/>
    <dgm:cxn modelId="{5CBD91C6-0DDD-4415-9245-B9B679CF1487}" type="presOf" srcId="{E8A391D5-3F2D-4CB0-82AE-0A59A3595822}" destId="{F35346B2-531A-4A4D-BB9C-9C368517C91A}" srcOrd="1" destOrd="0" presId="urn:microsoft.com/office/officeart/2005/8/layout/chart3"/>
    <dgm:cxn modelId="{20FB4EE0-BA8A-4B53-AA5F-CD60AFFDC04D}" type="presOf" srcId="{8D9B4193-DEEE-4780-A737-7AD2BB2A075B}" destId="{84F851DE-6629-4984-A5B2-674199663EE4}" srcOrd="1" destOrd="0" presId="urn:microsoft.com/office/officeart/2005/8/layout/chart3"/>
    <dgm:cxn modelId="{9AB63453-E77E-4FA5-9457-519B617D39F1}" type="presParOf" srcId="{BC103521-7B23-4E5D-8085-32B284D45032}" destId="{D7C7F8A9-9271-4590-86C2-FFD593150062}" srcOrd="0" destOrd="0" presId="urn:microsoft.com/office/officeart/2005/8/layout/chart3"/>
    <dgm:cxn modelId="{95827807-E3FF-43EA-AE8E-3CD35636871D}" type="presParOf" srcId="{BC103521-7B23-4E5D-8085-32B284D45032}" destId="{CCC8D2C3-D221-448E-ACF3-E02983A5D856}" srcOrd="1" destOrd="0" presId="urn:microsoft.com/office/officeart/2005/8/layout/chart3"/>
    <dgm:cxn modelId="{995BEC42-464E-42FD-90A4-7FE6408B8C2A}" type="presParOf" srcId="{BC103521-7B23-4E5D-8085-32B284D45032}" destId="{19ACFAFF-CB84-41C9-BAA7-8A219FB2010D}" srcOrd="2" destOrd="0" presId="urn:microsoft.com/office/officeart/2005/8/layout/chart3"/>
    <dgm:cxn modelId="{44E8C561-19AF-47D0-9FE9-30A80B70741C}" type="presParOf" srcId="{BC103521-7B23-4E5D-8085-32B284D45032}" destId="{F35346B2-531A-4A4D-BB9C-9C368517C91A}" srcOrd="3" destOrd="0" presId="urn:microsoft.com/office/officeart/2005/8/layout/chart3"/>
    <dgm:cxn modelId="{CB985370-885D-47D9-B4F3-6BB7F9590190}" type="presParOf" srcId="{BC103521-7B23-4E5D-8085-32B284D45032}" destId="{04F3CFC9-0AB6-4E4C-A5D7-D259FEF38989}" srcOrd="4" destOrd="0" presId="urn:microsoft.com/office/officeart/2005/8/layout/chart3"/>
    <dgm:cxn modelId="{DC4FF4D2-5E6C-42EC-ACD6-2005D03A0396}" type="presParOf" srcId="{BC103521-7B23-4E5D-8085-32B284D45032}" destId="{84F851DE-6629-4984-A5B2-674199663EE4}" srcOrd="5" destOrd="0" presId="urn:microsoft.com/office/officeart/2005/8/layout/char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37DD2-085E-4F2F-926A-B611E863B624}">
      <dsp:nvSpPr>
        <dsp:cNvPr id="0" name=""/>
        <dsp:cNvSpPr/>
      </dsp:nvSpPr>
      <dsp:spPr>
        <a:xfrm>
          <a:off x="0" y="0"/>
          <a:ext cx="1209509" cy="160100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106680" bIns="106680" numCol="1" spcCol="1270" anchor="t" anchorCtr="0">
          <a:noAutofit/>
        </a:bodyPr>
        <a:lstStyle/>
        <a:p>
          <a:pPr marL="0" lvl="0" indent="0" algn="ctr" defTabSz="666750">
            <a:lnSpc>
              <a:spcPct val="90000"/>
            </a:lnSpc>
            <a:spcBef>
              <a:spcPct val="0"/>
            </a:spcBef>
            <a:spcAft>
              <a:spcPct val="35000"/>
            </a:spcAft>
            <a:buNone/>
          </a:pPr>
          <a:endParaRPr lang="es-ES" sz="1500" kern="1200" dirty="0"/>
        </a:p>
        <a:p>
          <a:pPr marL="0" lvl="0" indent="0" algn="ctr" defTabSz="666750">
            <a:lnSpc>
              <a:spcPct val="90000"/>
            </a:lnSpc>
            <a:spcBef>
              <a:spcPct val="0"/>
            </a:spcBef>
            <a:spcAft>
              <a:spcPct val="35000"/>
            </a:spcAft>
            <a:buNone/>
          </a:pPr>
          <a:r>
            <a:rPr lang="es-ES" sz="1500" kern="1200" dirty="0" err="1"/>
            <a:t>Children</a:t>
          </a:r>
          <a:endParaRPr lang="es-ES" sz="1500" kern="1200" dirty="0"/>
        </a:p>
      </dsp:txBody>
      <dsp:txXfrm>
        <a:off x="0" y="640401"/>
        <a:ext cx="1209509" cy="640401"/>
      </dsp:txXfrm>
    </dsp:sp>
    <dsp:sp modelId="{4BFBE43E-45F2-4060-8F08-7671675B9F73}">
      <dsp:nvSpPr>
        <dsp:cNvPr id="0" name=""/>
        <dsp:cNvSpPr/>
      </dsp:nvSpPr>
      <dsp:spPr>
        <a:xfrm>
          <a:off x="338187" y="96060"/>
          <a:ext cx="533134" cy="533134"/>
        </a:xfrm>
        <a:prstGeom prst="ellipse">
          <a:avLst/>
        </a:prstGeom>
        <a:blipFill>
          <a:blip xmlns:r="http://schemas.openxmlformats.org/officeDocument/2006/relationships" r:embed="rId1"/>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3E9EFB-1F62-43AD-B8FD-3C845BC470E9}">
      <dsp:nvSpPr>
        <dsp:cNvPr id="0" name=""/>
        <dsp:cNvSpPr/>
      </dsp:nvSpPr>
      <dsp:spPr>
        <a:xfrm>
          <a:off x="1267456" y="0"/>
          <a:ext cx="1209509" cy="1601004"/>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106680" bIns="106680" numCol="1" spcCol="1270" anchor="t" anchorCtr="0">
          <a:noAutofit/>
        </a:bodyPr>
        <a:lstStyle/>
        <a:p>
          <a:pPr marL="0" lvl="0" indent="0" algn="ctr" defTabSz="666750">
            <a:lnSpc>
              <a:spcPct val="90000"/>
            </a:lnSpc>
            <a:spcBef>
              <a:spcPct val="0"/>
            </a:spcBef>
            <a:spcAft>
              <a:spcPct val="35000"/>
            </a:spcAft>
            <a:buNone/>
          </a:pPr>
          <a:endParaRPr lang="es-ES" sz="1500" kern="1200" dirty="0"/>
        </a:p>
        <a:p>
          <a:pPr marL="0" lvl="0" indent="0" algn="ctr" defTabSz="666750">
            <a:lnSpc>
              <a:spcPct val="90000"/>
            </a:lnSpc>
            <a:spcBef>
              <a:spcPct val="0"/>
            </a:spcBef>
            <a:spcAft>
              <a:spcPct val="35000"/>
            </a:spcAft>
            <a:buNone/>
          </a:pPr>
          <a:r>
            <a:rPr lang="es-ES" sz="1500" kern="1200" dirty="0" err="1"/>
            <a:t>Eye</a:t>
          </a:r>
          <a:r>
            <a:rPr lang="es-ES" sz="1500" kern="1200" dirty="0"/>
            <a:t> </a:t>
          </a:r>
          <a:r>
            <a:rPr lang="es-ES" sz="1500" kern="1200" dirty="0" err="1"/>
            <a:t>tumors</a:t>
          </a:r>
          <a:endParaRPr lang="es-ES" sz="1500" kern="1200" dirty="0"/>
        </a:p>
      </dsp:txBody>
      <dsp:txXfrm>
        <a:off x="1267456" y="640401"/>
        <a:ext cx="1209509" cy="640401"/>
      </dsp:txXfrm>
    </dsp:sp>
    <dsp:sp modelId="{035287EB-B7A0-4E56-B06E-29A0A26E2F58}">
      <dsp:nvSpPr>
        <dsp:cNvPr id="0" name=""/>
        <dsp:cNvSpPr/>
      </dsp:nvSpPr>
      <dsp:spPr>
        <a:xfrm>
          <a:off x="1583981" y="96060"/>
          <a:ext cx="533134" cy="533134"/>
        </a:xfrm>
        <a:prstGeom prst="ellipse">
          <a:avLst/>
        </a:prstGeom>
        <a:blipFill>
          <a:blip xmlns:r="http://schemas.openxmlformats.org/officeDocument/2006/relationships" r:embed="rId2"/>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ED08EC-5694-42BF-91D6-BA6A79EA6CC3}">
      <dsp:nvSpPr>
        <dsp:cNvPr id="0" name=""/>
        <dsp:cNvSpPr/>
      </dsp:nvSpPr>
      <dsp:spPr>
        <a:xfrm>
          <a:off x="2502813" y="0"/>
          <a:ext cx="1209509" cy="1601004"/>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106680" bIns="106680" numCol="1" spcCol="1270" anchor="t" anchorCtr="0">
          <a:noAutofit/>
        </a:bodyPr>
        <a:lstStyle/>
        <a:p>
          <a:pPr marL="0" lvl="0" indent="0" algn="ctr" defTabSz="666750">
            <a:lnSpc>
              <a:spcPct val="90000"/>
            </a:lnSpc>
            <a:spcBef>
              <a:spcPct val="0"/>
            </a:spcBef>
            <a:spcAft>
              <a:spcPct val="35000"/>
            </a:spcAft>
            <a:buNone/>
          </a:pPr>
          <a:endParaRPr lang="es-ES" sz="1500" kern="1200" dirty="0"/>
        </a:p>
        <a:p>
          <a:pPr marL="0" lvl="0" indent="0" algn="ctr" defTabSz="666750">
            <a:lnSpc>
              <a:spcPct val="90000"/>
            </a:lnSpc>
            <a:spcBef>
              <a:spcPct val="0"/>
            </a:spcBef>
            <a:spcAft>
              <a:spcPct val="35000"/>
            </a:spcAft>
            <a:buNone/>
          </a:pPr>
          <a:r>
            <a:rPr lang="es-ES" sz="1500" kern="1200" dirty="0" err="1"/>
            <a:t>Skull</a:t>
          </a:r>
          <a:r>
            <a:rPr lang="es-ES" sz="1500" kern="1200" dirty="0"/>
            <a:t> base</a:t>
          </a:r>
        </a:p>
      </dsp:txBody>
      <dsp:txXfrm>
        <a:off x="2502813" y="640401"/>
        <a:ext cx="1209509" cy="640401"/>
      </dsp:txXfrm>
    </dsp:sp>
    <dsp:sp modelId="{8C6B00C4-874A-43EE-98AA-47506DC77462}">
      <dsp:nvSpPr>
        <dsp:cNvPr id="0" name=""/>
        <dsp:cNvSpPr/>
      </dsp:nvSpPr>
      <dsp:spPr>
        <a:xfrm>
          <a:off x="2829776" y="96060"/>
          <a:ext cx="533134" cy="533134"/>
        </a:xfrm>
        <a:prstGeom prst="ellipse">
          <a:avLst/>
        </a:prstGeom>
        <a:blipFill>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2F66BA-DD8A-4536-9B45-55DF8A5DC278}">
      <dsp:nvSpPr>
        <dsp:cNvPr id="0" name=""/>
        <dsp:cNvSpPr/>
      </dsp:nvSpPr>
      <dsp:spPr>
        <a:xfrm>
          <a:off x="3738435" y="0"/>
          <a:ext cx="1209509" cy="1601004"/>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106680" bIns="106680" numCol="1" spcCol="1270" anchor="t" anchorCtr="0">
          <a:noAutofit/>
        </a:bodyPr>
        <a:lstStyle/>
        <a:p>
          <a:pPr marL="0" lvl="0" indent="0" algn="ctr" defTabSz="666750">
            <a:lnSpc>
              <a:spcPct val="90000"/>
            </a:lnSpc>
            <a:spcBef>
              <a:spcPct val="0"/>
            </a:spcBef>
            <a:spcAft>
              <a:spcPct val="35000"/>
            </a:spcAft>
            <a:buNone/>
          </a:pPr>
          <a:endParaRPr lang="es-ES" sz="1500" kern="1200" dirty="0"/>
        </a:p>
        <a:p>
          <a:pPr marL="0" lvl="0" indent="0" algn="ctr" defTabSz="666750">
            <a:lnSpc>
              <a:spcPct val="90000"/>
            </a:lnSpc>
            <a:spcBef>
              <a:spcPct val="0"/>
            </a:spcBef>
            <a:spcAft>
              <a:spcPct val="35000"/>
            </a:spcAft>
            <a:buNone/>
          </a:pPr>
          <a:r>
            <a:rPr lang="es-ES" sz="1500" kern="1200" dirty="0" err="1"/>
            <a:t>Brain</a:t>
          </a:r>
          <a:endParaRPr lang="es-ES" sz="1500" kern="1200" dirty="0"/>
        </a:p>
      </dsp:txBody>
      <dsp:txXfrm>
        <a:off x="3738435" y="640401"/>
        <a:ext cx="1209509" cy="640401"/>
      </dsp:txXfrm>
    </dsp:sp>
    <dsp:sp modelId="{9DACD0AF-48B8-4636-9006-049246882BA1}">
      <dsp:nvSpPr>
        <dsp:cNvPr id="0" name=""/>
        <dsp:cNvSpPr/>
      </dsp:nvSpPr>
      <dsp:spPr>
        <a:xfrm>
          <a:off x="4075570" y="96060"/>
          <a:ext cx="533134" cy="53313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87134F-E860-4863-9CC2-DA6475BB0EE3}">
      <dsp:nvSpPr>
        <dsp:cNvPr id="0" name=""/>
        <dsp:cNvSpPr/>
      </dsp:nvSpPr>
      <dsp:spPr>
        <a:xfrm>
          <a:off x="4951089" y="0"/>
          <a:ext cx="1209509" cy="160100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106680" bIns="106680" numCol="1" spcCol="1270" anchor="t" anchorCtr="0">
          <a:noAutofit/>
        </a:bodyPr>
        <a:lstStyle/>
        <a:p>
          <a:pPr marL="0" lvl="0" indent="0" algn="ctr" defTabSz="666750">
            <a:lnSpc>
              <a:spcPct val="90000"/>
            </a:lnSpc>
            <a:spcBef>
              <a:spcPct val="0"/>
            </a:spcBef>
            <a:spcAft>
              <a:spcPct val="35000"/>
            </a:spcAft>
            <a:buNone/>
          </a:pPr>
          <a:endParaRPr lang="es-ES" sz="1500" kern="1200" dirty="0"/>
        </a:p>
        <a:p>
          <a:pPr marL="0" lvl="0" indent="0" algn="ctr" defTabSz="666750">
            <a:lnSpc>
              <a:spcPct val="90000"/>
            </a:lnSpc>
            <a:spcBef>
              <a:spcPct val="0"/>
            </a:spcBef>
            <a:spcAft>
              <a:spcPct val="35000"/>
            </a:spcAft>
            <a:buNone/>
          </a:pPr>
          <a:r>
            <a:rPr lang="es-ES" sz="1500" kern="1200" dirty="0" err="1"/>
            <a:t>Seminoma</a:t>
          </a:r>
          <a:endParaRPr lang="es-ES" sz="1500" kern="1200" dirty="0"/>
        </a:p>
      </dsp:txBody>
      <dsp:txXfrm>
        <a:off x="4951089" y="640401"/>
        <a:ext cx="1209509" cy="640401"/>
      </dsp:txXfrm>
    </dsp:sp>
    <dsp:sp modelId="{1006A3D3-27EF-4298-909F-60E3BFBFC6AB}">
      <dsp:nvSpPr>
        <dsp:cNvPr id="0" name=""/>
        <dsp:cNvSpPr/>
      </dsp:nvSpPr>
      <dsp:spPr>
        <a:xfrm>
          <a:off x="5321365" y="96060"/>
          <a:ext cx="533134" cy="533134"/>
        </a:xfrm>
        <a:prstGeom prst="ellipse">
          <a:avLst/>
        </a:prstGeom>
        <a:blipFill>
          <a:blip xmlns:r="http://schemas.openxmlformats.org/officeDocument/2006/relationships" r:embed="rId5"/>
          <a:srcRect/>
          <a:stretch>
            <a:fillRect l="-40000" r="-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F67844-79F4-45CC-A02D-F6C8A6A56DD3}">
      <dsp:nvSpPr>
        <dsp:cNvPr id="0" name=""/>
        <dsp:cNvSpPr/>
      </dsp:nvSpPr>
      <dsp:spPr>
        <a:xfrm>
          <a:off x="72003" y="1313237"/>
          <a:ext cx="5697272" cy="240150"/>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4222B-DE24-423F-84F1-A1827E1E13D9}">
      <dsp:nvSpPr>
        <dsp:cNvPr id="0" name=""/>
        <dsp:cNvSpPr/>
      </dsp:nvSpPr>
      <dsp:spPr>
        <a:xfrm>
          <a:off x="80" y="0"/>
          <a:ext cx="1077166" cy="16561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a:t>H&amp;N</a:t>
          </a:r>
        </a:p>
      </dsp:txBody>
      <dsp:txXfrm>
        <a:off x="80" y="662473"/>
        <a:ext cx="1077166" cy="662473"/>
      </dsp:txXfrm>
    </dsp:sp>
    <dsp:sp modelId="{8AD9CF0C-50EC-49B8-8BBE-81F5EC13572C}">
      <dsp:nvSpPr>
        <dsp:cNvPr id="0" name=""/>
        <dsp:cNvSpPr/>
      </dsp:nvSpPr>
      <dsp:spPr>
        <a:xfrm>
          <a:off x="262909" y="99371"/>
          <a:ext cx="551509" cy="55150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746F91-9AC2-4254-BB75-D3C64803C972}">
      <dsp:nvSpPr>
        <dsp:cNvPr id="0" name=""/>
        <dsp:cNvSpPr/>
      </dsp:nvSpPr>
      <dsp:spPr>
        <a:xfrm>
          <a:off x="1109562" y="0"/>
          <a:ext cx="1077166" cy="16561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err="1"/>
            <a:t>Breast</a:t>
          </a:r>
          <a:endParaRPr lang="es-ES" sz="1500" kern="1200" dirty="0"/>
        </a:p>
      </dsp:txBody>
      <dsp:txXfrm>
        <a:off x="1109562" y="662473"/>
        <a:ext cx="1077166" cy="662473"/>
      </dsp:txXfrm>
    </dsp:sp>
    <dsp:sp modelId="{7F8489DC-725A-497D-8030-ADF01689EE62}">
      <dsp:nvSpPr>
        <dsp:cNvPr id="0" name=""/>
        <dsp:cNvSpPr/>
      </dsp:nvSpPr>
      <dsp:spPr>
        <a:xfrm>
          <a:off x="1372391" y="99371"/>
          <a:ext cx="551509" cy="551509"/>
        </a:xfrm>
        <a:prstGeom prst="ellipse">
          <a:avLst/>
        </a:prstGeom>
        <a:blipFill>
          <a:blip xmlns:r="http://schemas.openxmlformats.org/officeDocument/2006/relationships" r:embed="rId2"/>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9E906F-BEB6-441A-80A5-79B35ACEBEE8}">
      <dsp:nvSpPr>
        <dsp:cNvPr id="0" name=""/>
        <dsp:cNvSpPr/>
      </dsp:nvSpPr>
      <dsp:spPr>
        <a:xfrm>
          <a:off x="2219043" y="0"/>
          <a:ext cx="1077166" cy="16561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err="1"/>
            <a:t>Lung</a:t>
          </a:r>
          <a:endParaRPr lang="es-ES" sz="1500" kern="1200" dirty="0"/>
        </a:p>
      </dsp:txBody>
      <dsp:txXfrm>
        <a:off x="2219043" y="662473"/>
        <a:ext cx="1077166" cy="662473"/>
      </dsp:txXfrm>
    </dsp:sp>
    <dsp:sp modelId="{ED8AAFA1-6C4B-4808-A733-33B4BE86D04D}">
      <dsp:nvSpPr>
        <dsp:cNvPr id="0" name=""/>
        <dsp:cNvSpPr/>
      </dsp:nvSpPr>
      <dsp:spPr>
        <a:xfrm>
          <a:off x="2481872" y="99371"/>
          <a:ext cx="551509" cy="551509"/>
        </a:xfrm>
        <a:prstGeom prst="ellipse">
          <a:avLst/>
        </a:prstGeom>
        <a:blipFill>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DC3E65-68CE-4812-B3CF-86A32B483AB8}">
      <dsp:nvSpPr>
        <dsp:cNvPr id="0" name=""/>
        <dsp:cNvSpPr/>
      </dsp:nvSpPr>
      <dsp:spPr>
        <a:xfrm>
          <a:off x="3328525" y="0"/>
          <a:ext cx="1077166" cy="165618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err="1"/>
            <a:t>Lymphoma</a:t>
          </a:r>
          <a:endParaRPr lang="es-ES" sz="1500" kern="1200" dirty="0"/>
        </a:p>
      </dsp:txBody>
      <dsp:txXfrm>
        <a:off x="3328525" y="662473"/>
        <a:ext cx="1077166" cy="662473"/>
      </dsp:txXfrm>
    </dsp:sp>
    <dsp:sp modelId="{11768580-2F0E-4A01-86E1-0329C35FD6C6}">
      <dsp:nvSpPr>
        <dsp:cNvPr id="0" name=""/>
        <dsp:cNvSpPr/>
      </dsp:nvSpPr>
      <dsp:spPr>
        <a:xfrm>
          <a:off x="3591354" y="99371"/>
          <a:ext cx="551509" cy="55150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B3EA56-B372-4C17-98F6-5A53A21AA4E0}">
      <dsp:nvSpPr>
        <dsp:cNvPr id="0" name=""/>
        <dsp:cNvSpPr/>
      </dsp:nvSpPr>
      <dsp:spPr>
        <a:xfrm>
          <a:off x="4438007" y="0"/>
          <a:ext cx="1077166" cy="165618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err="1"/>
            <a:t>Esophagus</a:t>
          </a:r>
          <a:endParaRPr lang="es-ES" sz="1500" kern="1200" dirty="0"/>
        </a:p>
      </dsp:txBody>
      <dsp:txXfrm>
        <a:off x="4438007" y="662473"/>
        <a:ext cx="1077166" cy="662473"/>
      </dsp:txXfrm>
    </dsp:sp>
    <dsp:sp modelId="{A346C2EE-0B8D-4C69-8F86-74E1F65240FC}">
      <dsp:nvSpPr>
        <dsp:cNvPr id="0" name=""/>
        <dsp:cNvSpPr/>
      </dsp:nvSpPr>
      <dsp:spPr>
        <a:xfrm>
          <a:off x="4700835" y="99371"/>
          <a:ext cx="551509" cy="55150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611CC0-9F0C-47D3-8D57-481113F970EB}">
      <dsp:nvSpPr>
        <dsp:cNvPr id="0" name=""/>
        <dsp:cNvSpPr/>
      </dsp:nvSpPr>
      <dsp:spPr>
        <a:xfrm>
          <a:off x="5547488" y="0"/>
          <a:ext cx="1077166" cy="16561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err="1"/>
            <a:t>Thymoma</a:t>
          </a:r>
          <a:endParaRPr lang="es-ES" sz="1500" kern="1200" dirty="0"/>
        </a:p>
      </dsp:txBody>
      <dsp:txXfrm>
        <a:off x="5547488" y="662473"/>
        <a:ext cx="1077166" cy="662473"/>
      </dsp:txXfrm>
    </dsp:sp>
    <dsp:sp modelId="{D3D2F65A-CF58-49B8-B7D9-F8788CD76506}">
      <dsp:nvSpPr>
        <dsp:cNvPr id="0" name=""/>
        <dsp:cNvSpPr/>
      </dsp:nvSpPr>
      <dsp:spPr>
        <a:xfrm>
          <a:off x="5810317" y="99371"/>
          <a:ext cx="551509" cy="551509"/>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C0A62B-D0FC-4559-A542-4C806E78B6C8}">
      <dsp:nvSpPr>
        <dsp:cNvPr id="0" name=""/>
        <dsp:cNvSpPr/>
      </dsp:nvSpPr>
      <dsp:spPr>
        <a:xfrm>
          <a:off x="264989" y="1324947"/>
          <a:ext cx="6094757" cy="248427"/>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54D98-E38E-4D07-92FA-551CCFCA3ABD}">
      <dsp:nvSpPr>
        <dsp:cNvPr id="0" name=""/>
        <dsp:cNvSpPr/>
      </dsp:nvSpPr>
      <dsp:spPr>
        <a:xfrm>
          <a:off x="4544" y="390"/>
          <a:ext cx="1881595" cy="11289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Tumores </a:t>
          </a:r>
          <a:r>
            <a:rPr lang="es-ES" sz="1900" kern="1200" dirty="0" err="1"/>
            <a:t>radiorresistentes</a:t>
          </a:r>
          <a:endParaRPr lang="es-ES" sz="1900" kern="1200" dirty="0"/>
        </a:p>
      </dsp:txBody>
      <dsp:txXfrm>
        <a:off x="4544" y="390"/>
        <a:ext cx="1881595" cy="1128957"/>
      </dsp:txXfrm>
    </dsp:sp>
    <dsp:sp modelId="{3FBC06FE-97AA-4D84-816C-4B67200723E9}">
      <dsp:nvSpPr>
        <dsp:cNvPr id="0" name=""/>
        <dsp:cNvSpPr/>
      </dsp:nvSpPr>
      <dsp:spPr>
        <a:xfrm>
          <a:off x="2074299" y="390"/>
          <a:ext cx="1881595" cy="1128957"/>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Tratamientos con alta toxicidad</a:t>
          </a:r>
        </a:p>
      </dsp:txBody>
      <dsp:txXfrm>
        <a:off x="2074299" y="390"/>
        <a:ext cx="1881595" cy="1128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4222B-DE24-423F-84F1-A1827E1E13D9}">
      <dsp:nvSpPr>
        <dsp:cNvPr id="0" name=""/>
        <dsp:cNvSpPr/>
      </dsp:nvSpPr>
      <dsp:spPr>
        <a:xfrm>
          <a:off x="0" y="0"/>
          <a:ext cx="2160240" cy="36724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b" anchorCtr="0">
          <a:noAutofit/>
        </a:bodyPr>
        <a:lstStyle/>
        <a:p>
          <a:pPr marL="0" lvl="0" indent="0" algn="ctr" defTabSz="1511300">
            <a:lnSpc>
              <a:spcPct val="90000"/>
            </a:lnSpc>
            <a:spcBef>
              <a:spcPct val="0"/>
            </a:spcBef>
            <a:spcAft>
              <a:spcPct val="35000"/>
            </a:spcAft>
            <a:buNone/>
          </a:pPr>
          <a:r>
            <a:rPr lang="es-ES" sz="3400" kern="1200" dirty="0"/>
            <a:t>Head &amp; </a:t>
          </a:r>
          <a:r>
            <a:rPr lang="es-ES" sz="3400" kern="1200" dirty="0" err="1"/>
            <a:t>Neck</a:t>
          </a:r>
          <a:endParaRPr lang="es-ES" sz="3400" kern="1200" dirty="0"/>
        </a:p>
      </dsp:txBody>
      <dsp:txXfrm>
        <a:off x="0" y="1468963"/>
        <a:ext cx="2160240" cy="1468963"/>
      </dsp:txXfrm>
    </dsp:sp>
    <dsp:sp modelId="{8AD9CF0C-50EC-49B8-8BBE-81F5EC13572C}">
      <dsp:nvSpPr>
        <dsp:cNvPr id="0" name=""/>
        <dsp:cNvSpPr/>
      </dsp:nvSpPr>
      <dsp:spPr>
        <a:xfrm>
          <a:off x="468664" y="220344"/>
          <a:ext cx="1222911" cy="122291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C0A62B-D0FC-4559-A542-4C806E78B6C8}">
      <dsp:nvSpPr>
        <dsp:cNvPr id="0" name=""/>
        <dsp:cNvSpPr/>
      </dsp:nvSpPr>
      <dsp:spPr>
        <a:xfrm>
          <a:off x="86409" y="2937926"/>
          <a:ext cx="1987420" cy="550861"/>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7F8A9-9271-4590-86C2-FFD593150062}">
      <dsp:nvSpPr>
        <dsp:cNvPr id="0" name=""/>
        <dsp:cNvSpPr/>
      </dsp:nvSpPr>
      <dsp:spPr>
        <a:xfrm>
          <a:off x="360277" y="307255"/>
          <a:ext cx="2881315" cy="2881315"/>
        </a:xfrm>
        <a:prstGeom prst="pie">
          <a:avLst>
            <a:gd name="adj1" fmla="val 16200000"/>
            <a:gd name="adj2" fmla="val 18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Xerostomía</a:t>
          </a:r>
        </a:p>
      </dsp:txBody>
      <dsp:txXfrm>
        <a:off x="1926821" y="838926"/>
        <a:ext cx="977589" cy="960438"/>
      </dsp:txXfrm>
    </dsp:sp>
    <dsp:sp modelId="{19ACFAFF-CB84-41C9-BAA7-8A219FB2010D}">
      <dsp:nvSpPr>
        <dsp:cNvPr id="0" name=""/>
        <dsp:cNvSpPr/>
      </dsp:nvSpPr>
      <dsp:spPr>
        <a:xfrm>
          <a:off x="357287" y="317287"/>
          <a:ext cx="2881315" cy="2881315"/>
        </a:xfrm>
        <a:prstGeom prst="pie">
          <a:avLst>
            <a:gd name="adj1" fmla="val 1800000"/>
            <a:gd name="adj2" fmla="val 900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Disfagia</a:t>
          </a:r>
        </a:p>
      </dsp:txBody>
      <dsp:txXfrm>
        <a:off x="1146219" y="2135260"/>
        <a:ext cx="1303452" cy="891835"/>
      </dsp:txXfrm>
    </dsp:sp>
    <dsp:sp modelId="{04F3CFC9-0AB6-4E4C-A5D7-D259FEF38989}">
      <dsp:nvSpPr>
        <dsp:cNvPr id="0" name=""/>
        <dsp:cNvSpPr/>
      </dsp:nvSpPr>
      <dsp:spPr>
        <a:xfrm>
          <a:off x="357287" y="317287"/>
          <a:ext cx="2881315" cy="2881315"/>
        </a:xfrm>
        <a:prstGeom prst="pie">
          <a:avLst>
            <a:gd name="adj1" fmla="val 9000000"/>
            <a:gd name="adj2" fmla="val 1620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Dependencia Sonda Alimentación</a:t>
          </a:r>
        </a:p>
      </dsp:txBody>
      <dsp:txXfrm>
        <a:off x="666000" y="883260"/>
        <a:ext cx="977589" cy="96043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0D271CB1-CF6E-B3DC-25A3-37ACA4321C43}"/>
              </a:ext>
            </a:extLst>
          </p:cNvPr>
          <p:cNvSpPr>
            <a:spLocks noGrp="1" noRot="1" noChangeAspect="1" noChangeArrowheads="1"/>
          </p:cNvSpPr>
          <p:nvPr>
            <p:ph type="sldImg"/>
          </p:nvPr>
        </p:nvSpPr>
        <p:spPr bwMode="auto">
          <a:xfrm>
            <a:off x="533400" y="763588"/>
            <a:ext cx="6702425"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a:extLst>
              <a:ext uri="{FF2B5EF4-FFF2-40B4-BE49-F238E27FC236}">
                <a16:creationId xmlns:a16="http://schemas.microsoft.com/office/drawing/2014/main" id="{46152E6D-F42B-9B54-A690-DF175FF7050A}"/>
              </a:ext>
            </a:extLst>
          </p:cNvPr>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s-ES" altLang="es-ES"/>
          </a:p>
        </p:txBody>
      </p:sp>
      <p:sp>
        <p:nvSpPr>
          <p:cNvPr id="3075" name="Rectangle 3">
            <a:extLst>
              <a:ext uri="{FF2B5EF4-FFF2-40B4-BE49-F238E27FC236}">
                <a16:creationId xmlns:a16="http://schemas.microsoft.com/office/drawing/2014/main" id="{B501ECE5-97ED-C063-80E5-9CBC7226BAEB}"/>
              </a:ext>
            </a:extLst>
          </p:cNvPr>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defRPr>
            </a:lvl1pPr>
          </a:lstStyle>
          <a:p>
            <a:endParaRPr lang="en-US" altLang="es-ES"/>
          </a:p>
        </p:txBody>
      </p:sp>
      <p:sp>
        <p:nvSpPr>
          <p:cNvPr id="3076" name="Rectangle 4">
            <a:extLst>
              <a:ext uri="{FF2B5EF4-FFF2-40B4-BE49-F238E27FC236}">
                <a16:creationId xmlns:a16="http://schemas.microsoft.com/office/drawing/2014/main" id="{6F7E57D7-F7FD-E481-CA48-BC6C793F90CA}"/>
              </a:ext>
            </a:extLst>
          </p:cNvPr>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defRPr>
            </a:lvl1pPr>
          </a:lstStyle>
          <a:p>
            <a:endParaRPr lang="en-US" altLang="es-ES"/>
          </a:p>
        </p:txBody>
      </p:sp>
      <p:sp>
        <p:nvSpPr>
          <p:cNvPr id="3077" name="Rectangle 5">
            <a:extLst>
              <a:ext uri="{FF2B5EF4-FFF2-40B4-BE49-F238E27FC236}">
                <a16:creationId xmlns:a16="http://schemas.microsoft.com/office/drawing/2014/main" id="{D6E6345D-698E-5740-7202-839839B307BD}"/>
              </a:ext>
            </a:extLst>
          </p:cNvPr>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defRPr>
            </a:lvl1pPr>
          </a:lstStyle>
          <a:p>
            <a:endParaRPr lang="en-US" altLang="es-ES"/>
          </a:p>
        </p:txBody>
      </p:sp>
      <p:sp>
        <p:nvSpPr>
          <p:cNvPr id="3078" name="Rectangle 6">
            <a:extLst>
              <a:ext uri="{FF2B5EF4-FFF2-40B4-BE49-F238E27FC236}">
                <a16:creationId xmlns:a16="http://schemas.microsoft.com/office/drawing/2014/main" id="{46A7C2DE-9D5C-A96C-51DA-535E92CD4951}"/>
              </a:ext>
            </a:extLst>
          </p:cNvPr>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defRPr>
            </a:lvl1pPr>
          </a:lstStyle>
          <a:p>
            <a:fld id="{3C55EAA2-3BA0-584D-B970-9205750CD340}" type="slidenum">
              <a:rPr lang="en-US" altLang="es-ES"/>
              <a:pPr/>
              <a:t>‹Nº›</a:t>
            </a:fld>
            <a:endParaRPr lang="en-US" altLang="es-E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0340584-CE86-C9B3-CE0D-F932DF778ECA}"/>
              </a:ext>
            </a:extLst>
          </p:cNvPr>
          <p:cNvSpPr>
            <a:spLocks noGrp="1" noChangeArrowheads="1"/>
          </p:cNvSpPr>
          <p:nvPr>
            <p:ph type="sldNum"/>
          </p:nvPr>
        </p:nvSpPr>
        <p:spPr>
          <a:ln/>
        </p:spPr>
        <p:txBody>
          <a:bodyPr/>
          <a:lstStyle/>
          <a:p>
            <a:fld id="{AC215D71-320D-A840-B32E-EBF3C1FC92CB}" type="slidenum">
              <a:rPr lang="en-US" altLang="es-ES"/>
              <a:pPr/>
              <a:t>1</a:t>
            </a:fld>
            <a:endParaRPr lang="en-US" altLang="es-ES"/>
          </a:p>
        </p:txBody>
      </p:sp>
      <p:sp>
        <p:nvSpPr>
          <p:cNvPr id="7169" name="Text Box 1">
            <a:extLst>
              <a:ext uri="{FF2B5EF4-FFF2-40B4-BE49-F238E27FC236}">
                <a16:creationId xmlns:a16="http://schemas.microsoft.com/office/drawing/2014/main" id="{1F2FC3E1-BC4A-55E1-AEB9-256845F4DCB0}"/>
              </a:ext>
            </a:extLst>
          </p:cNvPr>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0" name="Text Box 2">
            <a:extLst>
              <a:ext uri="{FF2B5EF4-FFF2-40B4-BE49-F238E27FC236}">
                <a16:creationId xmlns:a16="http://schemas.microsoft.com/office/drawing/2014/main" id="{B05973F3-82A0-2D29-D30E-8CE401E5FFCC}"/>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CF8D6BB-4EB0-02B8-21D9-167728912160}"/>
              </a:ext>
            </a:extLst>
          </p:cNvPr>
          <p:cNvSpPr>
            <a:spLocks noGrp="1" noChangeArrowheads="1"/>
          </p:cNvSpPr>
          <p:nvPr>
            <p:ph type="sldNum"/>
          </p:nvPr>
        </p:nvSpPr>
        <p:spPr>
          <a:ln/>
        </p:spPr>
        <p:txBody>
          <a:bodyPr/>
          <a:lstStyle/>
          <a:p>
            <a:fld id="{C5654C1E-66DF-C942-9E37-79253A7F4D28}" type="slidenum">
              <a:rPr lang="en-US" altLang="es-ES"/>
              <a:pPr/>
              <a:t>2</a:t>
            </a:fld>
            <a:endParaRPr lang="en-US" altLang="es-ES"/>
          </a:p>
        </p:txBody>
      </p:sp>
      <p:sp>
        <p:nvSpPr>
          <p:cNvPr id="8193" name="Text Box 1">
            <a:extLst>
              <a:ext uri="{FF2B5EF4-FFF2-40B4-BE49-F238E27FC236}">
                <a16:creationId xmlns:a16="http://schemas.microsoft.com/office/drawing/2014/main" id="{62266423-8CFC-FDFF-E141-D19673E61CAF}"/>
              </a:ext>
            </a:extLst>
          </p:cNvPr>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Text Box 2">
            <a:extLst>
              <a:ext uri="{FF2B5EF4-FFF2-40B4-BE49-F238E27FC236}">
                <a16:creationId xmlns:a16="http://schemas.microsoft.com/office/drawing/2014/main" id="{49FA0DC7-F21E-3E7C-A7BC-3D514F67C003}"/>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B4CFE90-D514-D7C9-BD3C-56222E8A8010}"/>
              </a:ext>
            </a:extLst>
          </p:cNvPr>
          <p:cNvSpPr>
            <a:spLocks noGrp="1" noChangeArrowheads="1"/>
          </p:cNvSpPr>
          <p:nvPr>
            <p:ph type="sldNum"/>
          </p:nvPr>
        </p:nvSpPr>
        <p:spPr>
          <a:ln/>
        </p:spPr>
        <p:txBody>
          <a:bodyPr/>
          <a:lstStyle/>
          <a:p>
            <a:fld id="{D0D2D4A4-0389-0B48-B0C0-9C1189207488}" type="slidenum">
              <a:rPr lang="en-US" altLang="es-ES"/>
              <a:pPr/>
              <a:t>3</a:t>
            </a:fld>
            <a:endParaRPr lang="en-US" altLang="es-ES"/>
          </a:p>
        </p:txBody>
      </p:sp>
      <p:sp>
        <p:nvSpPr>
          <p:cNvPr id="9217" name="Text Box 1">
            <a:extLst>
              <a:ext uri="{FF2B5EF4-FFF2-40B4-BE49-F238E27FC236}">
                <a16:creationId xmlns:a16="http://schemas.microsoft.com/office/drawing/2014/main" id="{44E46B1F-C0A2-9D73-3134-2E8345C14E75}"/>
              </a:ext>
            </a:extLst>
          </p:cNvPr>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Text Box 2">
            <a:extLst>
              <a:ext uri="{FF2B5EF4-FFF2-40B4-BE49-F238E27FC236}">
                <a16:creationId xmlns:a16="http://schemas.microsoft.com/office/drawing/2014/main" id="{E329E73B-8D04-2D5B-F9FF-AB50F95683C2}"/>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B4CFE90-D514-D7C9-BD3C-56222E8A8010}"/>
              </a:ext>
            </a:extLst>
          </p:cNvPr>
          <p:cNvSpPr>
            <a:spLocks noGrp="1" noChangeArrowheads="1"/>
          </p:cNvSpPr>
          <p:nvPr>
            <p:ph type="sldNum"/>
          </p:nvPr>
        </p:nvSpPr>
        <p:spPr>
          <a:ln/>
        </p:spPr>
        <p:txBody>
          <a:bodyPr/>
          <a:lstStyle/>
          <a:p>
            <a:fld id="{D0D2D4A4-0389-0B48-B0C0-9C1189207488}" type="slidenum">
              <a:rPr lang="en-US" altLang="es-ES"/>
              <a:pPr/>
              <a:t>4</a:t>
            </a:fld>
            <a:endParaRPr lang="en-US" altLang="es-ES"/>
          </a:p>
        </p:txBody>
      </p:sp>
      <p:sp>
        <p:nvSpPr>
          <p:cNvPr id="9217" name="Text Box 1">
            <a:extLst>
              <a:ext uri="{FF2B5EF4-FFF2-40B4-BE49-F238E27FC236}">
                <a16:creationId xmlns:a16="http://schemas.microsoft.com/office/drawing/2014/main" id="{44E46B1F-C0A2-9D73-3134-2E8345C14E75}"/>
              </a:ext>
            </a:extLst>
          </p:cNvPr>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Text Box 2">
            <a:extLst>
              <a:ext uri="{FF2B5EF4-FFF2-40B4-BE49-F238E27FC236}">
                <a16:creationId xmlns:a16="http://schemas.microsoft.com/office/drawing/2014/main" id="{E329E73B-8D04-2D5B-F9FF-AB50F95683C2}"/>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dirty="0"/>
          </a:p>
        </p:txBody>
      </p:sp>
    </p:spTree>
    <p:extLst>
      <p:ext uri="{BB962C8B-B14F-4D97-AF65-F5344CB8AC3E}">
        <p14:creationId xmlns:p14="http://schemas.microsoft.com/office/powerpoint/2010/main" val="2326701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CF8D6BB-4EB0-02B8-21D9-167728912160}"/>
              </a:ext>
            </a:extLst>
          </p:cNvPr>
          <p:cNvSpPr>
            <a:spLocks noGrp="1" noChangeArrowheads="1"/>
          </p:cNvSpPr>
          <p:nvPr>
            <p:ph type="sldNum"/>
          </p:nvPr>
        </p:nvSpPr>
        <p:spPr>
          <a:ln/>
        </p:spPr>
        <p:txBody>
          <a:bodyPr/>
          <a:lstStyle/>
          <a:p>
            <a:fld id="{C5654C1E-66DF-C942-9E37-79253A7F4D28}" type="slidenum">
              <a:rPr lang="en-US" altLang="es-ES"/>
              <a:pPr/>
              <a:t>5</a:t>
            </a:fld>
            <a:endParaRPr lang="en-US" altLang="es-ES"/>
          </a:p>
        </p:txBody>
      </p:sp>
      <p:sp>
        <p:nvSpPr>
          <p:cNvPr id="8193" name="Text Box 1">
            <a:extLst>
              <a:ext uri="{FF2B5EF4-FFF2-40B4-BE49-F238E27FC236}">
                <a16:creationId xmlns:a16="http://schemas.microsoft.com/office/drawing/2014/main" id="{62266423-8CFC-FDFF-E141-D19673E61CAF}"/>
              </a:ext>
            </a:extLst>
          </p:cNvPr>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Text Box 2">
            <a:extLst>
              <a:ext uri="{FF2B5EF4-FFF2-40B4-BE49-F238E27FC236}">
                <a16:creationId xmlns:a16="http://schemas.microsoft.com/office/drawing/2014/main" id="{49FA0DC7-F21E-3E7C-A7BC-3D514F67C003}"/>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extLst>
      <p:ext uri="{BB962C8B-B14F-4D97-AF65-F5344CB8AC3E}">
        <p14:creationId xmlns:p14="http://schemas.microsoft.com/office/powerpoint/2010/main" val="682412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p:nvPr>
        </p:nvSpPr>
        <p:spPr/>
        <p:txBody>
          <a:bodyPr/>
          <a:lstStyle/>
          <a:p>
            <a:fld id="{3C55EAA2-3BA0-584D-B970-9205750CD340}" type="slidenum">
              <a:rPr lang="en-US" altLang="es-ES" smtClean="0"/>
              <a:pPr/>
              <a:t>14</a:t>
            </a:fld>
            <a:endParaRPr lang="en-US" altLang="es-ES"/>
          </a:p>
        </p:txBody>
      </p:sp>
    </p:spTree>
    <p:extLst>
      <p:ext uri="{BB962C8B-B14F-4D97-AF65-F5344CB8AC3E}">
        <p14:creationId xmlns:p14="http://schemas.microsoft.com/office/powerpoint/2010/main" val="3980626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CF8D6BB-4EB0-02B8-21D9-167728912160}"/>
              </a:ext>
            </a:extLst>
          </p:cNvPr>
          <p:cNvSpPr>
            <a:spLocks noGrp="1" noChangeArrowheads="1"/>
          </p:cNvSpPr>
          <p:nvPr>
            <p:ph type="sldNum"/>
          </p:nvPr>
        </p:nvSpPr>
        <p:spPr>
          <a:ln/>
        </p:spPr>
        <p:txBody>
          <a:bodyPr/>
          <a:lstStyle/>
          <a:p>
            <a:fld id="{C5654C1E-66DF-C942-9E37-79253A7F4D28}" type="slidenum">
              <a:rPr lang="en-US" altLang="es-ES"/>
              <a:pPr/>
              <a:t>20</a:t>
            </a:fld>
            <a:endParaRPr lang="en-US" altLang="es-ES"/>
          </a:p>
        </p:txBody>
      </p:sp>
      <p:sp>
        <p:nvSpPr>
          <p:cNvPr id="8193" name="Text Box 1">
            <a:extLst>
              <a:ext uri="{FF2B5EF4-FFF2-40B4-BE49-F238E27FC236}">
                <a16:creationId xmlns:a16="http://schemas.microsoft.com/office/drawing/2014/main" id="{62266423-8CFC-FDFF-E141-D19673E61CAF}"/>
              </a:ext>
            </a:extLst>
          </p:cNvPr>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Text Box 2">
            <a:extLst>
              <a:ext uri="{FF2B5EF4-FFF2-40B4-BE49-F238E27FC236}">
                <a16:creationId xmlns:a16="http://schemas.microsoft.com/office/drawing/2014/main" id="{49FA0DC7-F21E-3E7C-A7BC-3D514F67C003}"/>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extLst>
      <p:ext uri="{BB962C8B-B14F-4D97-AF65-F5344CB8AC3E}">
        <p14:creationId xmlns:p14="http://schemas.microsoft.com/office/powerpoint/2010/main" val="748458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24ADC3-203A-CE28-8056-DB3EBEFE18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900C16C-97C7-3E73-BDFC-71855BCBB7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E6A16C-970B-D6E9-57A6-A62A2EAF2C10}"/>
              </a:ext>
            </a:extLst>
          </p:cNvPr>
          <p:cNvSpPr>
            <a:spLocks noGrp="1"/>
          </p:cNvSpPr>
          <p:nvPr>
            <p:ph type="dt" idx="10"/>
          </p:nvPr>
        </p:nvSpPr>
        <p:spPr/>
        <p:txBody>
          <a:bodyPr/>
          <a:lstStyle>
            <a:lvl1pPr>
              <a:defRPr/>
            </a:lvl1pPr>
          </a:lstStyle>
          <a:p>
            <a:endParaRPr lang="es-ES" altLang="es-ES"/>
          </a:p>
        </p:txBody>
      </p:sp>
      <p:sp>
        <p:nvSpPr>
          <p:cNvPr id="5" name="Marcador de pie de página 4">
            <a:extLst>
              <a:ext uri="{FF2B5EF4-FFF2-40B4-BE49-F238E27FC236}">
                <a16:creationId xmlns:a16="http://schemas.microsoft.com/office/drawing/2014/main" id="{FD7B6BDC-E636-A51A-D7EC-5C2C68D67117}"/>
              </a:ext>
            </a:extLst>
          </p:cNvPr>
          <p:cNvSpPr>
            <a:spLocks noGrp="1"/>
          </p:cNvSpPr>
          <p:nvPr>
            <p:ph type="ftr" idx="11"/>
          </p:nvPr>
        </p:nvSpPr>
        <p:spPr/>
        <p:txBody>
          <a:bodyPr/>
          <a:lstStyle>
            <a:lvl1pPr>
              <a:defRPr/>
            </a:lvl1pPr>
          </a:lstStyle>
          <a:p>
            <a:endParaRPr lang="en-US" altLang="es-ES"/>
          </a:p>
        </p:txBody>
      </p:sp>
      <p:sp>
        <p:nvSpPr>
          <p:cNvPr id="6" name="Marcador de número de diapositiva 5">
            <a:extLst>
              <a:ext uri="{FF2B5EF4-FFF2-40B4-BE49-F238E27FC236}">
                <a16:creationId xmlns:a16="http://schemas.microsoft.com/office/drawing/2014/main" id="{E71356CE-5E11-986B-6646-6244EEC512B0}"/>
              </a:ext>
            </a:extLst>
          </p:cNvPr>
          <p:cNvSpPr>
            <a:spLocks noGrp="1"/>
          </p:cNvSpPr>
          <p:nvPr>
            <p:ph type="sldNum" idx="12"/>
          </p:nvPr>
        </p:nvSpPr>
        <p:spPr/>
        <p:txBody>
          <a:bodyPr/>
          <a:lstStyle>
            <a:lvl1pPr>
              <a:defRPr/>
            </a:lvl1pPr>
          </a:lstStyle>
          <a:p>
            <a:fld id="{AE0678E0-5310-CC49-A731-DF927D6C125C}" type="slidenum">
              <a:rPr lang="es-ES" altLang="es-ES"/>
              <a:pPr/>
              <a:t>‹Nº›</a:t>
            </a:fld>
            <a:endParaRPr lang="es-ES" altLang="es-ES"/>
          </a:p>
        </p:txBody>
      </p:sp>
    </p:spTree>
    <p:extLst>
      <p:ext uri="{BB962C8B-B14F-4D97-AF65-F5344CB8AC3E}">
        <p14:creationId xmlns:p14="http://schemas.microsoft.com/office/powerpoint/2010/main" val="246218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BE1E61-207C-BCD8-BC5E-67CB08E98B8B}"/>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348A852-8F42-BED8-4CD9-BC49D4E1501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32746F7-0D89-C24A-A2F5-E7F424841196}"/>
              </a:ext>
            </a:extLst>
          </p:cNvPr>
          <p:cNvSpPr>
            <a:spLocks noGrp="1"/>
          </p:cNvSpPr>
          <p:nvPr>
            <p:ph type="dt" idx="10"/>
          </p:nvPr>
        </p:nvSpPr>
        <p:spPr/>
        <p:txBody>
          <a:bodyPr/>
          <a:lstStyle>
            <a:lvl1pPr>
              <a:defRPr/>
            </a:lvl1pPr>
          </a:lstStyle>
          <a:p>
            <a:endParaRPr lang="es-ES" altLang="es-ES"/>
          </a:p>
        </p:txBody>
      </p:sp>
      <p:sp>
        <p:nvSpPr>
          <p:cNvPr id="5" name="Marcador de pie de página 4">
            <a:extLst>
              <a:ext uri="{FF2B5EF4-FFF2-40B4-BE49-F238E27FC236}">
                <a16:creationId xmlns:a16="http://schemas.microsoft.com/office/drawing/2014/main" id="{028BFF1E-F045-4AFA-3018-608F3C436505}"/>
              </a:ext>
            </a:extLst>
          </p:cNvPr>
          <p:cNvSpPr>
            <a:spLocks noGrp="1"/>
          </p:cNvSpPr>
          <p:nvPr>
            <p:ph type="ftr" idx="11"/>
          </p:nvPr>
        </p:nvSpPr>
        <p:spPr/>
        <p:txBody>
          <a:bodyPr/>
          <a:lstStyle>
            <a:lvl1pPr>
              <a:defRPr/>
            </a:lvl1pPr>
          </a:lstStyle>
          <a:p>
            <a:endParaRPr lang="en-US" altLang="es-ES"/>
          </a:p>
        </p:txBody>
      </p:sp>
      <p:sp>
        <p:nvSpPr>
          <p:cNvPr id="6" name="Marcador de número de diapositiva 5">
            <a:extLst>
              <a:ext uri="{FF2B5EF4-FFF2-40B4-BE49-F238E27FC236}">
                <a16:creationId xmlns:a16="http://schemas.microsoft.com/office/drawing/2014/main" id="{DEB1442B-2A74-3263-07FE-9371C296524D}"/>
              </a:ext>
            </a:extLst>
          </p:cNvPr>
          <p:cNvSpPr>
            <a:spLocks noGrp="1"/>
          </p:cNvSpPr>
          <p:nvPr>
            <p:ph type="sldNum" idx="12"/>
          </p:nvPr>
        </p:nvSpPr>
        <p:spPr/>
        <p:txBody>
          <a:bodyPr/>
          <a:lstStyle>
            <a:lvl1pPr>
              <a:defRPr/>
            </a:lvl1pPr>
          </a:lstStyle>
          <a:p>
            <a:fld id="{7FB56DF2-22B1-9D44-83AA-A265E0ACE0E5}" type="slidenum">
              <a:rPr lang="es-ES" altLang="es-ES"/>
              <a:pPr/>
              <a:t>‹Nº›</a:t>
            </a:fld>
            <a:endParaRPr lang="es-ES" altLang="es-ES"/>
          </a:p>
        </p:txBody>
      </p:sp>
    </p:spTree>
    <p:extLst>
      <p:ext uri="{BB962C8B-B14F-4D97-AF65-F5344CB8AC3E}">
        <p14:creationId xmlns:p14="http://schemas.microsoft.com/office/powerpoint/2010/main" val="2142399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B370150-0493-2F50-5CF5-3C09E32B254B}"/>
              </a:ext>
            </a:extLst>
          </p:cNvPr>
          <p:cNvSpPr>
            <a:spLocks noGrp="1"/>
          </p:cNvSpPr>
          <p:nvPr>
            <p:ph type="title" orient="vert"/>
          </p:nvPr>
        </p:nvSpPr>
        <p:spPr>
          <a:xfrm>
            <a:off x="8724900" y="365125"/>
            <a:ext cx="2627313" cy="5810250"/>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0DAA827-8415-F787-F57C-A5546A780F32}"/>
              </a:ext>
            </a:extLst>
          </p:cNvPr>
          <p:cNvSpPr>
            <a:spLocks noGrp="1"/>
          </p:cNvSpPr>
          <p:nvPr>
            <p:ph type="body" orient="vert" idx="1"/>
          </p:nvPr>
        </p:nvSpPr>
        <p:spPr>
          <a:xfrm>
            <a:off x="838200" y="365125"/>
            <a:ext cx="7734300" cy="58102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ADD43C-F6AD-E765-4DF8-33EAE8118200}"/>
              </a:ext>
            </a:extLst>
          </p:cNvPr>
          <p:cNvSpPr>
            <a:spLocks noGrp="1"/>
          </p:cNvSpPr>
          <p:nvPr>
            <p:ph type="dt" idx="10"/>
          </p:nvPr>
        </p:nvSpPr>
        <p:spPr/>
        <p:txBody>
          <a:bodyPr/>
          <a:lstStyle>
            <a:lvl1pPr>
              <a:defRPr/>
            </a:lvl1pPr>
          </a:lstStyle>
          <a:p>
            <a:endParaRPr lang="es-ES" altLang="es-ES"/>
          </a:p>
        </p:txBody>
      </p:sp>
      <p:sp>
        <p:nvSpPr>
          <p:cNvPr id="5" name="Marcador de pie de página 4">
            <a:extLst>
              <a:ext uri="{FF2B5EF4-FFF2-40B4-BE49-F238E27FC236}">
                <a16:creationId xmlns:a16="http://schemas.microsoft.com/office/drawing/2014/main" id="{0C38563E-1845-D831-A840-93B2AD3F7C48}"/>
              </a:ext>
            </a:extLst>
          </p:cNvPr>
          <p:cNvSpPr>
            <a:spLocks noGrp="1"/>
          </p:cNvSpPr>
          <p:nvPr>
            <p:ph type="ftr" idx="11"/>
          </p:nvPr>
        </p:nvSpPr>
        <p:spPr/>
        <p:txBody>
          <a:bodyPr/>
          <a:lstStyle>
            <a:lvl1pPr>
              <a:defRPr/>
            </a:lvl1pPr>
          </a:lstStyle>
          <a:p>
            <a:endParaRPr lang="en-US" altLang="es-ES"/>
          </a:p>
        </p:txBody>
      </p:sp>
      <p:sp>
        <p:nvSpPr>
          <p:cNvPr id="6" name="Marcador de número de diapositiva 5">
            <a:extLst>
              <a:ext uri="{FF2B5EF4-FFF2-40B4-BE49-F238E27FC236}">
                <a16:creationId xmlns:a16="http://schemas.microsoft.com/office/drawing/2014/main" id="{3A031DA9-BE31-1B49-94FC-A81460773A40}"/>
              </a:ext>
            </a:extLst>
          </p:cNvPr>
          <p:cNvSpPr>
            <a:spLocks noGrp="1"/>
          </p:cNvSpPr>
          <p:nvPr>
            <p:ph type="sldNum" idx="12"/>
          </p:nvPr>
        </p:nvSpPr>
        <p:spPr/>
        <p:txBody>
          <a:bodyPr/>
          <a:lstStyle>
            <a:lvl1pPr>
              <a:defRPr/>
            </a:lvl1pPr>
          </a:lstStyle>
          <a:p>
            <a:fld id="{67B21DE3-83F6-DA4A-9316-58EEC8D3A976}" type="slidenum">
              <a:rPr lang="es-ES" altLang="es-ES"/>
              <a:pPr/>
              <a:t>‹Nº›</a:t>
            </a:fld>
            <a:endParaRPr lang="es-ES" altLang="es-ES"/>
          </a:p>
        </p:txBody>
      </p:sp>
    </p:spTree>
    <p:extLst>
      <p:ext uri="{BB962C8B-B14F-4D97-AF65-F5344CB8AC3E}">
        <p14:creationId xmlns:p14="http://schemas.microsoft.com/office/powerpoint/2010/main" val="1431054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069ADA-8D4D-1D82-DEB0-944D5399C9C5}"/>
              </a:ext>
            </a:extLst>
          </p:cNvPr>
          <p:cNvSpPr>
            <a:spLocks noGrp="1"/>
          </p:cNvSpPr>
          <p:nvPr>
            <p:ph type="title"/>
          </p:nvPr>
        </p:nvSpPr>
        <p:spPr>
          <a:xfrm>
            <a:off x="1524000" y="1122363"/>
            <a:ext cx="9142413" cy="2386012"/>
          </a:xfr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A1A11E-64B4-1145-8D5F-CC7494AB3001}"/>
              </a:ext>
            </a:extLst>
          </p:cNvPr>
          <p:cNvSpPr>
            <a:spLocks noGrp="1"/>
          </p:cNvSpPr>
          <p:nvPr>
            <p:ph type="dt" idx="10"/>
          </p:nvPr>
        </p:nvSpPr>
        <p:spPr>
          <a:xfrm>
            <a:off x="838200" y="6356350"/>
            <a:ext cx="2741613" cy="363538"/>
          </a:xfrm>
        </p:spPr>
        <p:txBody>
          <a:bodyPr/>
          <a:lstStyle>
            <a:lvl1pPr>
              <a:defRPr/>
            </a:lvl1pPr>
          </a:lstStyle>
          <a:p>
            <a:endParaRPr lang="es-ES" altLang="es-ES"/>
          </a:p>
        </p:txBody>
      </p:sp>
      <p:sp>
        <p:nvSpPr>
          <p:cNvPr id="4" name="Marcador de pie de página 3">
            <a:extLst>
              <a:ext uri="{FF2B5EF4-FFF2-40B4-BE49-F238E27FC236}">
                <a16:creationId xmlns:a16="http://schemas.microsoft.com/office/drawing/2014/main" id="{D0C0EC03-8D49-5569-BA21-B98DA6490B24}"/>
              </a:ext>
            </a:extLst>
          </p:cNvPr>
          <p:cNvSpPr>
            <a:spLocks noGrp="1"/>
          </p:cNvSpPr>
          <p:nvPr>
            <p:ph type="ftr" idx="11"/>
          </p:nvPr>
        </p:nvSpPr>
        <p:spPr>
          <a:xfrm>
            <a:off x="4038600" y="6356350"/>
            <a:ext cx="4113213" cy="363538"/>
          </a:xfrm>
        </p:spPr>
        <p:txBody>
          <a:bodyPr/>
          <a:lstStyle>
            <a:lvl1pPr>
              <a:defRPr/>
            </a:lvl1pPr>
          </a:lstStyle>
          <a:p>
            <a:endParaRPr lang="en-US" altLang="es-ES"/>
          </a:p>
        </p:txBody>
      </p:sp>
      <p:sp>
        <p:nvSpPr>
          <p:cNvPr id="5" name="Marcador de número de diapositiva 4">
            <a:extLst>
              <a:ext uri="{FF2B5EF4-FFF2-40B4-BE49-F238E27FC236}">
                <a16:creationId xmlns:a16="http://schemas.microsoft.com/office/drawing/2014/main" id="{E22BD4BF-0794-9A58-9515-33FC419C2136}"/>
              </a:ext>
            </a:extLst>
          </p:cNvPr>
          <p:cNvSpPr>
            <a:spLocks noGrp="1"/>
          </p:cNvSpPr>
          <p:nvPr>
            <p:ph type="sldNum" idx="12"/>
          </p:nvPr>
        </p:nvSpPr>
        <p:spPr>
          <a:xfrm>
            <a:off x="8610600" y="6356350"/>
            <a:ext cx="2741613" cy="363538"/>
          </a:xfrm>
        </p:spPr>
        <p:txBody>
          <a:bodyPr/>
          <a:lstStyle>
            <a:lvl1pPr>
              <a:defRPr/>
            </a:lvl1pPr>
          </a:lstStyle>
          <a:p>
            <a:fld id="{0CC53209-C82A-6040-8B41-C452714DDE64}" type="slidenum">
              <a:rPr lang="es-ES" altLang="es-ES"/>
              <a:pPr/>
              <a:t>‹Nº›</a:t>
            </a:fld>
            <a:endParaRPr lang="es-ES" altLang="es-ES"/>
          </a:p>
        </p:txBody>
      </p:sp>
    </p:spTree>
    <p:extLst>
      <p:ext uri="{BB962C8B-B14F-4D97-AF65-F5344CB8AC3E}">
        <p14:creationId xmlns:p14="http://schemas.microsoft.com/office/powerpoint/2010/main" val="4081075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D54021-7026-FB5A-A03B-7645F05A6F1E}"/>
              </a:ext>
            </a:extLst>
          </p:cNvPr>
          <p:cNvSpPr>
            <a:spLocks noGrp="1"/>
          </p:cNvSpPr>
          <p:nvPr>
            <p:ph type="ctrTitle"/>
          </p:nvPr>
        </p:nvSpPr>
        <p:spPr>
          <a:xfrm>
            <a:off x="1524000" y="1122363"/>
            <a:ext cx="9144000" cy="2387600"/>
          </a:xfrm>
        </p:spPr>
        <p:txBody>
          <a:bodyPr/>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BC9402F-4859-521A-70A2-C9252D863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49FF6D4-93E1-310D-510C-131DE25DDB2C}"/>
              </a:ext>
            </a:extLst>
          </p:cNvPr>
          <p:cNvSpPr>
            <a:spLocks noGrp="1"/>
          </p:cNvSpPr>
          <p:nvPr>
            <p:ph type="dt" idx="10"/>
          </p:nvPr>
        </p:nvSpPr>
        <p:spPr/>
        <p:txBody>
          <a:bodyPr/>
          <a:lstStyle>
            <a:lvl1pPr>
              <a:defRPr/>
            </a:lvl1pPr>
          </a:lstStyle>
          <a:p>
            <a:endParaRPr lang="es-ES" altLang="es-ES"/>
          </a:p>
        </p:txBody>
      </p:sp>
      <p:sp>
        <p:nvSpPr>
          <p:cNvPr id="5" name="Marcador de pie de página 4">
            <a:extLst>
              <a:ext uri="{FF2B5EF4-FFF2-40B4-BE49-F238E27FC236}">
                <a16:creationId xmlns:a16="http://schemas.microsoft.com/office/drawing/2014/main" id="{C67F0CBD-CE02-07A5-660C-D47F925CF647}"/>
              </a:ext>
            </a:extLst>
          </p:cNvPr>
          <p:cNvSpPr>
            <a:spLocks noGrp="1"/>
          </p:cNvSpPr>
          <p:nvPr>
            <p:ph type="ftr" idx="11"/>
          </p:nvPr>
        </p:nvSpPr>
        <p:spPr/>
        <p:txBody>
          <a:bodyPr/>
          <a:lstStyle>
            <a:lvl1pPr>
              <a:defRPr/>
            </a:lvl1pPr>
          </a:lstStyle>
          <a:p>
            <a:endParaRPr lang="en-US" altLang="es-ES"/>
          </a:p>
        </p:txBody>
      </p:sp>
      <p:sp>
        <p:nvSpPr>
          <p:cNvPr id="6" name="Marcador de número de diapositiva 5">
            <a:extLst>
              <a:ext uri="{FF2B5EF4-FFF2-40B4-BE49-F238E27FC236}">
                <a16:creationId xmlns:a16="http://schemas.microsoft.com/office/drawing/2014/main" id="{F3CCCB56-53F3-577B-C934-3E59ECE7BBFA}"/>
              </a:ext>
            </a:extLst>
          </p:cNvPr>
          <p:cNvSpPr>
            <a:spLocks noGrp="1"/>
          </p:cNvSpPr>
          <p:nvPr>
            <p:ph type="sldNum" idx="12"/>
          </p:nvPr>
        </p:nvSpPr>
        <p:spPr/>
        <p:txBody>
          <a:bodyPr/>
          <a:lstStyle>
            <a:lvl1pPr>
              <a:defRPr/>
            </a:lvl1pPr>
          </a:lstStyle>
          <a:p>
            <a:fld id="{C799AF3F-A4A5-3144-93D7-6219B8AF08DF}" type="slidenum">
              <a:rPr lang="es-ES" altLang="es-ES"/>
              <a:pPr/>
              <a:t>‹Nº›</a:t>
            </a:fld>
            <a:endParaRPr lang="es-ES" altLang="es-ES"/>
          </a:p>
        </p:txBody>
      </p:sp>
    </p:spTree>
    <p:extLst>
      <p:ext uri="{BB962C8B-B14F-4D97-AF65-F5344CB8AC3E}">
        <p14:creationId xmlns:p14="http://schemas.microsoft.com/office/powerpoint/2010/main" val="3635909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E2FDB-571D-AF18-472A-D017BDAFB9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CDF2FE7-2F00-7CA6-6447-FA1C95801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2F4B11-DF34-EEDF-D7F6-01FDAAB887C2}"/>
              </a:ext>
            </a:extLst>
          </p:cNvPr>
          <p:cNvSpPr>
            <a:spLocks noGrp="1"/>
          </p:cNvSpPr>
          <p:nvPr>
            <p:ph type="dt" idx="10"/>
          </p:nvPr>
        </p:nvSpPr>
        <p:spPr/>
        <p:txBody>
          <a:bodyPr/>
          <a:lstStyle>
            <a:lvl1pPr>
              <a:defRPr/>
            </a:lvl1pPr>
          </a:lstStyle>
          <a:p>
            <a:endParaRPr lang="es-ES" altLang="es-ES"/>
          </a:p>
        </p:txBody>
      </p:sp>
      <p:sp>
        <p:nvSpPr>
          <p:cNvPr id="5" name="Marcador de pie de página 4">
            <a:extLst>
              <a:ext uri="{FF2B5EF4-FFF2-40B4-BE49-F238E27FC236}">
                <a16:creationId xmlns:a16="http://schemas.microsoft.com/office/drawing/2014/main" id="{20ED7FA2-EBDC-569C-F075-0CB62F185B61}"/>
              </a:ext>
            </a:extLst>
          </p:cNvPr>
          <p:cNvSpPr>
            <a:spLocks noGrp="1"/>
          </p:cNvSpPr>
          <p:nvPr>
            <p:ph type="ftr" idx="11"/>
          </p:nvPr>
        </p:nvSpPr>
        <p:spPr/>
        <p:txBody>
          <a:bodyPr/>
          <a:lstStyle>
            <a:lvl1pPr>
              <a:defRPr/>
            </a:lvl1pPr>
          </a:lstStyle>
          <a:p>
            <a:endParaRPr lang="en-US" altLang="es-ES"/>
          </a:p>
        </p:txBody>
      </p:sp>
      <p:sp>
        <p:nvSpPr>
          <p:cNvPr id="6" name="Marcador de número de diapositiva 5">
            <a:extLst>
              <a:ext uri="{FF2B5EF4-FFF2-40B4-BE49-F238E27FC236}">
                <a16:creationId xmlns:a16="http://schemas.microsoft.com/office/drawing/2014/main" id="{D182F54B-1B32-793F-D93D-106EEEA37F21}"/>
              </a:ext>
            </a:extLst>
          </p:cNvPr>
          <p:cNvSpPr>
            <a:spLocks noGrp="1"/>
          </p:cNvSpPr>
          <p:nvPr>
            <p:ph type="sldNum" idx="12"/>
          </p:nvPr>
        </p:nvSpPr>
        <p:spPr/>
        <p:txBody>
          <a:bodyPr/>
          <a:lstStyle>
            <a:lvl1pPr>
              <a:defRPr/>
            </a:lvl1pPr>
          </a:lstStyle>
          <a:p>
            <a:fld id="{CEC059B2-E557-A844-A625-71FFA840CC51}" type="slidenum">
              <a:rPr lang="es-ES" altLang="es-ES"/>
              <a:pPr/>
              <a:t>‹Nº›</a:t>
            </a:fld>
            <a:endParaRPr lang="es-ES" altLang="es-ES"/>
          </a:p>
        </p:txBody>
      </p:sp>
    </p:spTree>
    <p:extLst>
      <p:ext uri="{BB962C8B-B14F-4D97-AF65-F5344CB8AC3E}">
        <p14:creationId xmlns:p14="http://schemas.microsoft.com/office/powerpoint/2010/main" val="2079346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569229-0ADB-4597-E63A-16C29621F1E8}"/>
              </a:ext>
            </a:extLst>
          </p:cNvPr>
          <p:cNvSpPr>
            <a:spLocks noGrp="1"/>
          </p:cNvSpPr>
          <p:nvPr>
            <p:ph type="title"/>
          </p:nvPr>
        </p:nvSpPr>
        <p:spPr>
          <a:xfrm>
            <a:off x="831850" y="1709738"/>
            <a:ext cx="10515600" cy="2852737"/>
          </a:xfrm>
        </p:spPr>
        <p:txBody>
          <a:bodyPr/>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17E0BB-DFE0-FDD2-6053-5FE79C1BC443}"/>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D401CCA-0FF3-64CD-2921-39BA97464A58}"/>
              </a:ext>
            </a:extLst>
          </p:cNvPr>
          <p:cNvSpPr>
            <a:spLocks noGrp="1"/>
          </p:cNvSpPr>
          <p:nvPr>
            <p:ph type="dt" idx="10"/>
          </p:nvPr>
        </p:nvSpPr>
        <p:spPr/>
        <p:txBody>
          <a:bodyPr/>
          <a:lstStyle>
            <a:lvl1pPr>
              <a:defRPr/>
            </a:lvl1pPr>
          </a:lstStyle>
          <a:p>
            <a:endParaRPr lang="es-ES" altLang="es-ES"/>
          </a:p>
        </p:txBody>
      </p:sp>
      <p:sp>
        <p:nvSpPr>
          <p:cNvPr id="5" name="Marcador de pie de página 4">
            <a:extLst>
              <a:ext uri="{FF2B5EF4-FFF2-40B4-BE49-F238E27FC236}">
                <a16:creationId xmlns:a16="http://schemas.microsoft.com/office/drawing/2014/main" id="{F5F85AC2-BB5F-1AAD-917D-1BF01025183B}"/>
              </a:ext>
            </a:extLst>
          </p:cNvPr>
          <p:cNvSpPr>
            <a:spLocks noGrp="1"/>
          </p:cNvSpPr>
          <p:nvPr>
            <p:ph type="ftr" idx="11"/>
          </p:nvPr>
        </p:nvSpPr>
        <p:spPr/>
        <p:txBody>
          <a:bodyPr/>
          <a:lstStyle>
            <a:lvl1pPr>
              <a:defRPr/>
            </a:lvl1pPr>
          </a:lstStyle>
          <a:p>
            <a:endParaRPr lang="en-US" altLang="es-ES"/>
          </a:p>
        </p:txBody>
      </p:sp>
      <p:sp>
        <p:nvSpPr>
          <p:cNvPr id="6" name="Marcador de número de diapositiva 5">
            <a:extLst>
              <a:ext uri="{FF2B5EF4-FFF2-40B4-BE49-F238E27FC236}">
                <a16:creationId xmlns:a16="http://schemas.microsoft.com/office/drawing/2014/main" id="{8F89CA83-263C-4A6E-0C35-26E9A2C50282}"/>
              </a:ext>
            </a:extLst>
          </p:cNvPr>
          <p:cNvSpPr>
            <a:spLocks noGrp="1"/>
          </p:cNvSpPr>
          <p:nvPr>
            <p:ph type="sldNum" idx="12"/>
          </p:nvPr>
        </p:nvSpPr>
        <p:spPr/>
        <p:txBody>
          <a:bodyPr/>
          <a:lstStyle>
            <a:lvl1pPr>
              <a:defRPr/>
            </a:lvl1pPr>
          </a:lstStyle>
          <a:p>
            <a:fld id="{3690F26E-B032-FD4F-A1F9-472F94964484}" type="slidenum">
              <a:rPr lang="es-ES" altLang="es-ES"/>
              <a:pPr/>
              <a:t>‹Nº›</a:t>
            </a:fld>
            <a:endParaRPr lang="es-ES" altLang="es-ES"/>
          </a:p>
        </p:txBody>
      </p:sp>
    </p:spTree>
    <p:extLst>
      <p:ext uri="{BB962C8B-B14F-4D97-AF65-F5344CB8AC3E}">
        <p14:creationId xmlns:p14="http://schemas.microsoft.com/office/powerpoint/2010/main" val="4156557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94C691-DEF2-41DE-DB70-611525BDFE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BA99811-2605-E612-C086-C91AF08D8AAA}"/>
              </a:ext>
            </a:extLst>
          </p:cNvPr>
          <p:cNvSpPr>
            <a:spLocks noGrp="1"/>
          </p:cNvSpPr>
          <p:nvPr>
            <p:ph sz="half" idx="1"/>
          </p:nvPr>
        </p:nvSpPr>
        <p:spPr>
          <a:xfrm>
            <a:off x="609600" y="1604963"/>
            <a:ext cx="5408613" cy="39751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381D371-7CA1-09C6-8AB3-C4D4B9B6724E}"/>
              </a:ext>
            </a:extLst>
          </p:cNvPr>
          <p:cNvSpPr>
            <a:spLocks noGrp="1"/>
          </p:cNvSpPr>
          <p:nvPr>
            <p:ph sz="half" idx="2"/>
          </p:nvPr>
        </p:nvSpPr>
        <p:spPr>
          <a:xfrm>
            <a:off x="6170613" y="1604963"/>
            <a:ext cx="5410200" cy="39751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1E2D376-A9A2-A616-6A42-7655E12B4CE6}"/>
              </a:ext>
            </a:extLst>
          </p:cNvPr>
          <p:cNvSpPr>
            <a:spLocks noGrp="1"/>
          </p:cNvSpPr>
          <p:nvPr>
            <p:ph type="dt" idx="10"/>
          </p:nvPr>
        </p:nvSpPr>
        <p:spPr/>
        <p:txBody>
          <a:bodyPr/>
          <a:lstStyle>
            <a:lvl1pPr>
              <a:defRPr/>
            </a:lvl1pPr>
          </a:lstStyle>
          <a:p>
            <a:endParaRPr lang="es-ES" altLang="es-ES"/>
          </a:p>
        </p:txBody>
      </p:sp>
      <p:sp>
        <p:nvSpPr>
          <p:cNvPr id="6" name="Marcador de pie de página 5">
            <a:extLst>
              <a:ext uri="{FF2B5EF4-FFF2-40B4-BE49-F238E27FC236}">
                <a16:creationId xmlns:a16="http://schemas.microsoft.com/office/drawing/2014/main" id="{2395ECB2-1ABD-8C88-330C-11054D94D7E4}"/>
              </a:ext>
            </a:extLst>
          </p:cNvPr>
          <p:cNvSpPr>
            <a:spLocks noGrp="1"/>
          </p:cNvSpPr>
          <p:nvPr>
            <p:ph type="ftr" idx="11"/>
          </p:nvPr>
        </p:nvSpPr>
        <p:spPr/>
        <p:txBody>
          <a:bodyPr/>
          <a:lstStyle>
            <a:lvl1pPr>
              <a:defRPr/>
            </a:lvl1pPr>
          </a:lstStyle>
          <a:p>
            <a:endParaRPr lang="en-US" altLang="es-ES"/>
          </a:p>
        </p:txBody>
      </p:sp>
      <p:sp>
        <p:nvSpPr>
          <p:cNvPr id="7" name="Marcador de número de diapositiva 6">
            <a:extLst>
              <a:ext uri="{FF2B5EF4-FFF2-40B4-BE49-F238E27FC236}">
                <a16:creationId xmlns:a16="http://schemas.microsoft.com/office/drawing/2014/main" id="{DCA520FB-C4A2-5967-8E2C-24E4B18ECB58}"/>
              </a:ext>
            </a:extLst>
          </p:cNvPr>
          <p:cNvSpPr>
            <a:spLocks noGrp="1"/>
          </p:cNvSpPr>
          <p:nvPr>
            <p:ph type="sldNum" idx="12"/>
          </p:nvPr>
        </p:nvSpPr>
        <p:spPr/>
        <p:txBody>
          <a:bodyPr/>
          <a:lstStyle>
            <a:lvl1pPr>
              <a:defRPr/>
            </a:lvl1pPr>
          </a:lstStyle>
          <a:p>
            <a:fld id="{FEAC3608-7B38-1F41-BF85-64236DF86CCE}" type="slidenum">
              <a:rPr lang="es-ES" altLang="es-ES"/>
              <a:pPr/>
              <a:t>‹Nº›</a:t>
            </a:fld>
            <a:endParaRPr lang="es-ES" altLang="es-ES"/>
          </a:p>
        </p:txBody>
      </p:sp>
    </p:spTree>
    <p:extLst>
      <p:ext uri="{BB962C8B-B14F-4D97-AF65-F5344CB8AC3E}">
        <p14:creationId xmlns:p14="http://schemas.microsoft.com/office/powerpoint/2010/main" val="1154291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37A252-F10B-2FD8-A7D2-9C603A05EA3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14B6BF-C6BA-B359-8F1B-CAA573BE9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D3892E7-09DC-40A7-523F-E85D1E65AB0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ACFE942-8CB9-7A0E-2C01-B5FA490CC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1BF553D-E71F-0512-C519-51357814859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AEFA58-BE16-1B1C-C603-5DC0DD882174}"/>
              </a:ext>
            </a:extLst>
          </p:cNvPr>
          <p:cNvSpPr>
            <a:spLocks noGrp="1"/>
          </p:cNvSpPr>
          <p:nvPr>
            <p:ph type="dt" idx="10"/>
          </p:nvPr>
        </p:nvSpPr>
        <p:spPr/>
        <p:txBody>
          <a:bodyPr/>
          <a:lstStyle>
            <a:lvl1pPr>
              <a:defRPr/>
            </a:lvl1pPr>
          </a:lstStyle>
          <a:p>
            <a:endParaRPr lang="es-ES" altLang="es-ES"/>
          </a:p>
        </p:txBody>
      </p:sp>
      <p:sp>
        <p:nvSpPr>
          <p:cNvPr id="8" name="Marcador de pie de página 7">
            <a:extLst>
              <a:ext uri="{FF2B5EF4-FFF2-40B4-BE49-F238E27FC236}">
                <a16:creationId xmlns:a16="http://schemas.microsoft.com/office/drawing/2014/main" id="{44A63278-39A4-3234-2F63-9867711C88D9}"/>
              </a:ext>
            </a:extLst>
          </p:cNvPr>
          <p:cNvSpPr>
            <a:spLocks noGrp="1"/>
          </p:cNvSpPr>
          <p:nvPr>
            <p:ph type="ftr" idx="11"/>
          </p:nvPr>
        </p:nvSpPr>
        <p:spPr/>
        <p:txBody>
          <a:bodyPr/>
          <a:lstStyle>
            <a:lvl1pPr>
              <a:defRPr/>
            </a:lvl1pPr>
          </a:lstStyle>
          <a:p>
            <a:endParaRPr lang="en-US" altLang="es-ES"/>
          </a:p>
        </p:txBody>
      </p:sp>
      <p:sp>
        <p:nvSpPr>
          <p:cNvPr id="9" name="Marcador de número de diapositiva 8">
            <a:extLst>
              <a:ext uri="{FF2B5EF4-FFF2-40B4-BE49-F238E27FC236}">
                <a16:creationId xmlns:a16="http://schemas.microsoft.com/office/drawing/2014/main" id="{29FFC752-B70E-ECD1-A803-05B13BDC8BC7}"/>
              </a:ext>
            </a:extLst>
          </p:cNvPr>
          <p:cNvSpPr>
            <a:spLocks noGrp="1"/>
          </p:cNvSpPr>
          <p:nvPr>
            <p:ph type="sldNum" idx="12"/>
          </p:nvPr>
        </p:nvSpPr>
        <p:spPr/>
        <p:txBody>
          <a:bodyPr/>
          <a:lstStyle>
            <a:lvl1pPr>
              <a:defRPr/>
            </a:lvl1pPr>
          </a:lstStyle>
          <a:p>
            <a:fld id="{E679746D-2439-0A42-96AA-61FE01811DD1}" type="slidenum">
              <a:rPr lang="es-ES" altLang="es-ES"/>
              <a:pPr/>
              <a:t>‹Nº›</a:t>
            </a:fld>
            <a:endParaRPr lang="es-ES" altLang="es-ES"/>
          </a:p>
        </p:txBody>
      </p:sp>
    </p:spTree>
    <p:extLst>
      <p:ext uri="{BB962C8B-B14F-4D97-AF65-F5344CB8AC3E}">
        <p14:creationId xmlns:p14="http://schemas.microsoft.com/office/powerpoint/2010/main" val="3503463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747A-9733-D981-2638-C5845475545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53597CD-3978-1920-20A5-3F2325BF0893}"/>
              </a:ext>
            </a:extLst>
          </p:cNvPr>
          <p:cNvSpPr>
            <a:spLocks noGrp="1"/>
          </p:cNvSpPr>
          <p:nvPr>
            <p:ph type="dt" idx="10"/>
          </p:nvPr>
        </p:nvSpPr>
        <p:spPr/>
        <p:txBody>
          <a:bodyPr/>
          <a:lstStyle>
            <a:lvl1pPr>
              <a:defRPr/>
            </a:lvl1pPr>
          </a:lstStyle>
          <a:p>
            <a:endParaRPr lang="es-ES" altLang="es-ES"/>
          </a:p>
        </p:txBody>
      </p:sp>
      <p:sp>
        <p:nvSpPr>
          <p:cNvPr id="4" name="Marcador de pie de página 3">
            <a:extLst>
              <a:ext uri="{FF2B5EF4-FFF2-40B4-BE49-F238E27FC236}">
                <a16:creationId xmlns:a16="http://schemas.microsoft.com/office/drawing/2014/main" id="{53659A1E-505B-A49D-8E68-38E0F8CA1310}"/>
              </a:ext>
            </a:extLst>
          </p:cNvPr>
          <p:cNvSpPr>
            <a:spLocks noGrp="1"/>
          </p:cNvSpPr>
          <p:nvPr>
            <p:ph type="ftr" idx="11"/>
          </p:nvPr>
        </p:nvSpPr>
        <p:spPr/>
        <p:txBody>
          <a:bodyPr/>
          <a:lstStyle>
            <a:lvl1pPr>
              <a:defRPr/>
            </a:lvl1pPr>
          </a:lstStyle>
          <a:p>
            <a:endParaRPr lang="en-US" altLang="es-ES"/>
          </a:p>
        </p:txBody>
      </p:sp>
      <p:sp>
        <p:nvSpPr>
          <p:cNvPr id="5" name="Marcador de número de diapositiva 4">
            <a:extLst>
              <a:ext uri="{FF2B5EF4-FFF2-40B4-BE49-F238E27FC236}">
                <a16:creationId xmlns:a16="http://schemas.microsoft.com/office/drawing/2014/main" id="{DF908ECD-9C83-1A28-5242-481ACC269361}"/>
              </a:ext>
            </a:extLst>
          </p:cNvPr>
          <p:cNvSpPr>
            <a:spLocks noGrp="1"/>
          </p:cNvSpPr>
          <p:nvPr>
            <p:ph type="sldNum" idx="12"/>
          </p:nvPr>
        </p:nvSpPr>
        <p:spPr/>
        <p:txBody>
          <a:bodyPr/>
          <a:lstStyle>
            <a:lvl1pPr>
              <a:defRPr/>
            </a:lvl1pPr>
          </a:lstStyle>
          <a:p>
            <a:fld id="{170F993F-F499-AF43-BCFB-4281D3BC8033}" type="slidenum">
              <a:rPr lang="es-ES" altLang="es-ES"/>
              <a:pPr/>
              <a:t>‹Nº›</a:t>
            </a:fld>
            <a:endParaRPr lang="es-ES" altLang="es-ES"/>
          </a:p>
        </p:txBody>
      </p:sp>
    </p:spTree>
    <p:extLst>
      <p:ext uri="{BB962C8B-B14F-4D97-AF65-F5344CB8AC3E}">
        <p14:creationId xmlns:p14="http://schemas.microsoft.com/office/powerpoint/2010/main" val="4077977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E6E50DD-E119-9AA8-5723-53D4395FE777}"/>
              </a:ext>
            </a:extLst>
          </p:cNvPr>
          <p:cNvSpPr>
            <a:spLocks noGrp="1"/>
          </p:cNvSpPr>
          <p:nvPr>
            <p:ph type="dt" idx="10"/>
          </p:nvPr>
        </p:nvSpPr>
        <p:spPr/>
        <p:txBody>
          <a:bodyPr/>
          <a:lstStyle>
            <a:lvl1pPr>
              <a:defRPr/>
            </a:lvl1pPr>
          </a:lstStyle>
          <a:p>
            <a:endParaRPr lang="es-ES" altLang="es-ES"/>
          </a:p>
        </p:txBody>
      </p:sp>
      <p:sp>
        <p:nvSpPr>
          <p:cNvPr id="3" name="Marcador de pie de página 2">
            <a:extLst>
              <a:ext uri="{FF2B5EF4-FFF2-40B4-BE49-F238E27FC236}">
                <a16:creationId xmlns:a16="http://schemas.microsoft.com/office/drawing/2014/main" id="{2B4A6EC5-4DC9-4311-EEEB-ED734D64B8E6}"/>
              </a:ext>
            </a:extLst>
          </p:cNvPr>
          <p:cNvSpPr>
            <a:spLocks noGrp="1"/>
          </p:cNvSpPr>
          <p:nvPr>
            <p:ph type="ftr" idx="11"/>
          </p:nvPr>
        </p:nvSpPr>
        <p:spPr/>
        <p:txBody>
          <a:bodyPr/>
          <a:lstStyle>
            <a:lvl1pPr>
              <a:defRPr/>
            </a:lvl1pPr>
          </a:lstStyle>
          <a:p>
            <a:endParaRPr lang="en-US" altLang="es-ES"/>
          </a:p>
        </p:txBody>
      </p:sp>
      <p:sp>
        <p:nvSpPr>
          <p:cNvPr id="4" name="Marcador de número de diapositiva 3">
            <a:extLst>
              <a:ext uri="{FF2B5EF4-FFF2-40B4-BE49-F238E27FC236}">
                <a16:creationId xmlns:a16="http://schemas.microsoft.com/office/drawing/2014/main" id="{A90D110D-A04C-766C-A88F-FCFC3268FADE}"/>
              </a:ext>
            </a:extLst>
          </p:cNvPr>
          <p:cNvSpPr>
            <a:spLocks noGrp="1"/>
          </p:cNvSpPr>
          <p:nvPr>
            <p:ph type="sldNum" idx="12"/>
          </p:nvPr>
        </p:nvSpPr>
        <p:spPr/>
        <p:txBody>
          <a:bodyPr/>
          <a:lstStyle>
            <a:lvl1pPr>
              <a:defRPr/>
            </a:lvl1pPr>
          </a:lstStyle>
          <a:p>
            <a:fld id="{2DE99BD9-DCF8-C34D-8C46-8606FDE22589}" type="slidenum">
              <a:rPr lang="es-ES" altLang="es-ES"/>
              <a:pPr/>
              <a:t>‹Nº›</a:t>
            </a:fld>
            <a:endParaRPr lang="es-ES" altLang="es-ES"/>
          </a:p>
        </p:txBody>
      </p:sp>
    </p:spTree>
    <p:extLst>
      <p:ext uri="{BB962C8B-B14F-4D97-AF65-F5344CB8AC3E}">
        <p14:creationId xmlns:p14="http://schemas.microsoft.com/office/powerpoint/2010/main" val="286344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7A1BB-2628-90ED-CFFC-D227959722D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7CDFA6-874C-44E4-97A1-A4B2B3A093E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0C6BACB-261F-5467-5CC4-6D4C748DA8A0}"/>
              </a:ext>
            </a:extLst>
          </p:cNvPr>
          <p:cNvSpPr>
            <a:spLocks noGrp="1"/>
          </p:cNvSpPr>
          <p:nvPr>
            <p:ph type="dt" idx="10"/>
          </p:nvPr>
        </p:nvSpPr>
        <p:spPr/>
        <p:txBody>
          <a:bodyPr/>
          <a:lstStyle>
            <a:lvl1pPr>
              <a:defRPr/>
            </a:lvl1pPr>
          </a:lstStyle>
          <a:p>
            <a:endParaRPr lang="es-ES" altLang="es-ES"/>
          </a:p>
        </p:txBody>
      </p:sp>
      <p:sp>
        <p:nvSpPr>
          <p:cNvPr id="5" name="Marcador de pie de página 4">
            <a:extLst>
              <a:ext uri="{FF2B5EF4-FFF2-40B4-BE49-F238E27FC236}">
                <a16:creationId xmlns:a16="http://schemas.microsoft.com/office/drawing/2014/main" id="{04221C58-EA9F-9A44-DB66-F3B500F693A8}"/>
              </a:ext>
            </a:extLst>
          </p:cNvPr>
          <p:cNvSpPr>
            <a:spLocks noGrp="1"/>
          </p:cNvSpPr>
          <p:nvPr>
            <p:ph type="ftr" idx="11"/>
          </p:nvPr>
        </p:nvSpPr>
        <p:spPr/>
        <p:txBody>
          <a:bodyPr/>
          <a:lstStyle>
            <a:lvl1pPr>
              <a:defRPr/>
            </a:lvl1pPr>
          </a:lstStyle>
          <a:p>
            <a:endParaRPr lang="en-US" altLang="es-ES"/>
          </a:p>
        </p:txBody>
      </p:sp>
      <p:sp>
        <p:nvSpPr>
          <p:cNvPr id="6" name="Marcador de número de diapositiva 5">
            <a:extLst>
              <a:ext uri="{FF2B5EF4-FFF2-40B4-BE49-F238E27FC236}">
                <a16:creationId xmlns:a16="http://schemas.microsoft.com/office/drawing/2014/main" id="{9870D4C4-D653-6E58-44C0-EF4695292ADB}"/>
              </a:ext>
            </a:extLst>
          </p:cNvPr>
          <p:cNvSpPr>
            <a:spLocks noGrp="1"/>
          </p:cNvSpPr>
          <p:nvPr>
            <p:ph type="sldNum" idx="12"/>
          </p:nvPr>
        </p:nvSpPr>
        <p:spPr/>
        <p:txBody>
          <a:bodyPr/>
          <a:lstStyle>
            <a:lvl1pPr>
              <a:defRPr/>
            </a:lvl1pPr>
          </a:lstStyle>
          <a:p>
            <a:fld id="{F65C40DC-F992-454F-9E36-66880E337872}" type="slidenum">
              <a:rPr lang="es-ES" altLang="es-ES"/>
              <a:pPr/>
              <a:t>‹Nº›</a:t>
            </a:fld>
            <a:endParaRPr lang="es-ES" altLang="es-ES"/>
          </a:p>
        </p:txBody>
      </p:sp>
    </p:spTree>
    <p:extLst>
      <p:ext uri="{BB962C8B-B14F-4D97-AF65-F5344CB8AC3E}">
        <p14:creationId xmlns:p14="http://schemas.microsoft.com/office/powerpoint/2010/main" val="2235053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1CE0C-817E-4E79-04A3-3540FFFA60B0}"/>
              </a:ext>
            </a:extLst>
          </p:cNvPr>
          <p:cNvSpPr>
            <a:spLocks noGrp="1"/>
          </p:cNvSpPr>
          <p:nvPr>
            <p:ph type="title"/>
          </p:nvPr>
        </p:nvSpPr>
        <p:spPr>
          <a:xfrm>
            <a:off x="839788" y="457200"/>
            <a:ext cx="3932237" cy="1600200"/>
          </a:xfrm>
        </p:spPr>
        <p:txBody>
          <a:bodyPr/>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27DCD2-32D9-4292-B4D7-39D0BA3CCE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FC3B43D-10B9-C30D-44CB-E5C5728C6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FC68543-92AA-FF17-9098-0FCDBBA0FFEA}"/>
              </a:ext>
            </a:extLst>
          </p:cNvPr>
          <p:cNvSpPr>
            <a:spLocks noGrp="1"/>
          </p:cNvSpPr>
          <p:nvPr>
            <p:ph type="dt" idx="10"/>
          </p:nvPr>
        </p:nvSpPr>
        <p:spPr/>
        <p:txBody>
          <a:bodyPr/>
          <a:lstStyle>
            <a:lvl1pPr>
              <a:defRPr/>
            </a:lvl1pPr>
          </a:lstStyle>
          <a:p>
            <a:endParaRPr lang="es-ES" altLang="es-ES"/>
          </a:p>
        </p:txBody>
      </p:sp>
      <p:sp>
        <p:nvSpPr>
          <p:cNvPr id="6" name="Marcador de pie de página 5">
            <a:extLst>
              <a:ext uri="{FF2B5EF4-FFF2-40B4-BE49-F238E27FC236}">
                <a16:creationId xmlns:a16="http://schemas.microsoft.com/office/drawing/2014/main" id="{F9DEAA1B-6C78-CB1E-B1E1-A7C8C8A5F556}"/>
              </a:ext>
            </a:extLst>
          </p:cNvPr>
          <p:cNvSpPr>
            <a:spLocks noGrp="1"/>
          </p:cNvSpPr>
          <p:nvPr>
            <p:ph type="ftr" idx="11"/>
          </p:nvPr>
        </p:nvSpPr>
        <p:spPr/>
        <p:txBody>
          <a:bodyPr/>
          <a:lstStyle>
            <a:lvl1pPr>
              <a:defRPr/>
            </a:lvl1pPr>
          </a:lstStyle>
          <a:p>
            <a:endParaRPr lang="en-US" altLang="es-ES"/>
          </a:p>
        </p:txBody>
      </p:sp>
      <p:sp>
        <p:nvSpPr>
          <p:cNvPr id="7" name="Marcador de número de diapositiva 6">
            <a:extLst>
              <a:ext uri="{FF2B5EF4-FFF2-40B4-BE49-F238E27FC236}">
                <a16:creationId xmlns:a16="http://schemas.microsoft.com/office/drawing/2014/main" id="{05597766-722A-30C7-4461-C71D5A9A5E86}"/>
              </a:ext>
            </a:extLst>
          </p:cNvPr>
          <p:cNvSpPr>
            <a:spLocks noGrp="1"/>
          </p:cNvSpPr>
          <p:nvPr>
            <p:ph type="sldNum" idx="12"/>
          </p:nvPr>
        </p:nvSpPr>
        <p:spPr/>
        <p:txBody>
          <a:bodyPr/>
          <a:lstStyle>
            <a:lvl1pPr>
              <a:defRPr/>
            </a:lvl1pPr>
          </a:lstStyle>
          <a:p>
            <a:fld id="{0F1F63AB-201A-2A49-A511-242809038D66}" type="slidenum">
              <a:rPr lang="es-ES" altLang="es-ES"/>
              <a:pPr/>
              <a:t>‹Nº›</a:t>
            </a:fld>
            <a:endParaRPr lang="es-ES" altLang="es-ES"/>
          </a:p>
        </p:txBody>
      </p:sp>
    </p:spTree>
    <p:extLst>
      <p:ext uri="{BB962C8B-B14F-4D97-AF65-F5344CB8AC3E}">
        <p14:creationId xmlns:p14="http://schemas.microsoft.com/office/powerpoint/2010/main" val="1973476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9C59BF-00D5-5E4A-C5F7-8935A2472545}"/>
              </a:ext>
            </a:extLst>
          </p:cNvPr>
          <p:cNvSpPr>
            <a:spLocks noGrp="1"/>
          </p:cNvSpPr>
          <p:nvPr>
            <p:ph type="title"/>
          </p:nvPr>
        </p:nvSpPr>
        <p:spPr>
          <a:xfrm>
            <a:off x="839788" y="457200"/>
            <a:ext cx="3932237" cy="1600200"/>
          </a:xfrm>
        </p:spPr>
        <p:txBody>
          <a:bodyPr/>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39136ED-BDA0-5B7C-A3AF-4867AFD938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8965C0-5BBC-406E-96F9-0CDB783C9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64C944-BDC5-FBA2-C433-C53B30AC1EBD}"/>
              </a:ext>
            </a:extLst>
          </p:cNvPr>
          <p:cNvSpPr>
            <a:spLocks noGrp="1"/>
          </p:cNvSpPr>
          <p:nvPr>
            <p:ph type="dt" idx="10"/>
          </p:nvPr>
        </p:nvSpPr>
        <p:spPr/>
        <p:txBody>
          <a:bodyPr/>
          <a:lstStyle>
            <a:lvl1pPr>
              <a:defRPr/>
            </a:lvl1pPr>
          </a:lstStyle>
          <a:p>
            <a:endParaRPr lang="es-ES" altLang="es-ES"/>
          </a:p>
        </p:txBody>
      </p:sp>
      <p:sp>
        <p:nvSpPr>
          <p:cNvPr id="6" name="Marcador de pie de página 5">
            <a:extLst>
              <a:ext uri="{FF2B5EF4-FFF2-40B4-BE49-F238E27FC236}">
                <a16:creationId xmlns:a16="http://schemas.microsoft.com/office/drawing/2014/main" id="{75A07F44-EC7E-DC65-841E-930BE71BBBBF}"/>
              </a:ext>
            </a:extLst>
          </p:cNvPr>
          <p:cNvSpPr>
            <a:spLocks noGrp="1"/>
          </p:cNvSpPr>
          <p:nvPr>
            <p:ph type="ftr" idx="11"/>
          </p:nvPr>
        </p:nvSpPr>
        <p:spPr/>
        <p:txBody>
          <a:bodyPr/>
          <a:lstStyle>
            <a:lvl1pPr>
              <a:defRPr/>
            </a:lvl1pPr>
          </a:lstStyle>
          <a:p>
            <a:endParaRPr lang="en-US" altLang="es-ES"/>
          </a:p>
        </p:txBody>
      </p:sp>
      <p:sp>
        <p:nvSpPr>
          <p:cNvPr id="7" name="Marcador de número de diapositiva 6">
            <a:extLst>
              <a:ext uri="{FF2B5EF4-FFF2-40B4-BE49-F238E27FC236}">
                <a16:creationId xmlns:a16="http://schemas.microsoft.com/office/drawing/2014/main" id="{AE706F26-7913-4E7F-B747-07916ADCFAB2}"/>
              </a:ext>
            </a:extLst>
          </p:cNvPr>
          <p:cNvSpPr>
            <a:spLocks noGrp="1"/>
          </p:cNvSpPr>
          <p:nvPr>
            <p:ph type="sldNum" idx="12"/>
          </p:nvPr>
        </p:nvSpPr>
        <p:spPr/>
        <p:txBody>
          <a:bodyPr/>
          <a:lstStyle>
            <a:lvl1pPr>
              <a:defRPr/>
            </a:lvl1pPr>
          </a:lstStyle>
          <a:p>
            <a:fld id="{F62AAA40-4035-224E-9632-B1CF0BA97D8F}" type="slidenum">
              <a:rPr lang="es-ES" altLang="es-ES"/>
              <a:pPr/>
              <a:t>‹Nº›</a:t>
            </a:fld>
            <a:endParaRPr lang="es-ES" altLang="es-ES"/>
          </a:p>
        </p:txBody>
      </p:sp>
    </p:spTree>
    <p:extLst>
      <p:ext uri="{BB962C8B-B14F-4D97-AF65-F5344CB8AC3E}">
        <p14:creationId xmlns:p14="http://schemas.microsoft.com/office/powerpoint/2010/main" val="2897777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2E4EF-CB4C-2BC6-91C2-6716679BFBC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1E7BF6C-65D9-DA41-A5D6-944A123688E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16DCA1-482D-43EB-40C2-8F2B50C88A30}"/>
              </a:ext>
            </a:extLst>
          </p:cNvPr>
          <p:cNvSpPr>
            <a:spLocks noGrp="1"/>
          </p:cNvSpPr>
          <p:nvPr>
            <p:ph type="dt" idx="10"/>
          </p:nvPr>
        </p:nvSpPr>
        <p:spPr/>
        <p:txBody>
          <a:bodyPr/>
          <a:lstStyle>
            <a:lvl1pPr>
              <a:defRPr/>
            </a:lvl1pPr>
          </a:lstStyle>
          <a:p>
            <a:endParaRPr lang="es-ES" altLang="es-ES"/>
          </a:p>
        </p:txBody>
      </p:sp>
      <p:sp>
        <p:nvSpPr>
          <p:cNvPr id="5" name="Marcador de pie de página 4">
            <a:extLst>
              <a:ext uri="{FF2B5EF4-FFF2-40B4-BE49-F238E27FC236}">
                <a16:creationId xmlns:a16="http://schemas.microsoft.com/office/drawing/2014/main" id="{D207FF7D-60FC-9D64-E7F0-979A635E7152}"/>
              </a:ext>
            </a:extLst>
          </p:cNvPr>
          <p:cNvSpPr>
            <a:spLocks noGrp="1"/>
          </p:cNvSpPr>
          <p:nvPr>
            <p:ph type="ftr" idx="11"/>
          </p:nvPr>
        </p:nvSpPr>
        <p:spPr/>
        <p:txBody>
          <a:bodyPr/>
          <a:lstStyle>
            <a:lvl1pPr>
              <a:defRPr/>
            </a:lvl1pPr>
          </a:lstStyle>
          <a:p>
            <a:endParaRPr lang="en-US" altLang="es-ES"/>
          </a:p>
        </p:txBody>
      </p:sp>
      <p:sp>
        <p:nvSpPr>
          <p:cNvPr id="6" name="Marcador de número de diapositiva 5">
            <a:extLst>
              <a:ext uri="{FF2B5EF4-FFF2-40B4-BE49-F238E27FC236}">
                <a16:creationId xmlns:a16="http://schemas.microsoft.com/office/drawing/2014/main" id="{1F78D276-0E75-DED9-B151-1102C30DAFCF}"/>
              </a:ext>
            </a:extLst>
          </p:cNvPr>
          <p:cNvSpPr>
            <a:spLocks noGrp="1"/>
          </p:cNvSpPr>
          <p:nvPr>
            <p:ph type="sldNum" idx="12"/>
          </p:nvPr>
        </p:nvSpPr>
        <p:spPr/>
        <p:txBody>
          <a:bodyPr/>
          <a:lstStyle>
            <a:lvl1pPr>
              <a:defRPr/>
            </a:lvl1pPr>
          </a:lstStyle>
          <a:p>
            <a:fld id="{51D0C6B0-C3B9-734C-BA85-1EFF16E0739F}" type="slidenum">
              <a:rPr lang="es-ES" altLang="es-ES"/>
              <a:pPr/>
              <a:t>‹Nº›</a:t>
            </a:fld>
            <a:endParaRPr lang="es-ES" altLang="es-ES"/>
          </a:p>
        </p:txBody>
      </p:sp>
    </p:spTree>
    <p:extLst>
      <p:ext uri="{BB962C8B-B14F-4D97-AF65-F5344CB8AC3E}">
        <p14:creationId xmlns:p14="http://schemas.microsoft.com/office/powerpoint/2010/main" val="911035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D02AE6-364B-CAC5-576A-89C058392112}"/>
              </a:ext>
            </a:extLst>
          </p:cNvPr>
          <p:cNvSpPr>
            <a:spLocks noGrp="1"/>
          </p:cNvSpPr>
          <p:nvPr>
            <p:ph type="title" orient="vert"/>
          </p:nvPr>
        </p:nvSpPr>
        <p:spPr>
          <a:xfrm>
            <a:off x="8839200" y="1122363"/>
            <a:ext cx="2741613" cy="4457700"/>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80092DB-8C86-6143-BB06-323A65BB3FB8}"/>
              </a:ext>
            </a:extLst>
          </p:cNvPr>
          <p:cNvSpPr>
            <a:spLocks noGrp="1"/>
          </p:cNvSpPr>
          <p:nvPr>
            <p:ph type="body" orient="vert" idx="1"/>
          </p:nvPr>
        </p:nvSpPr>
        <p:spPr>
          <a:xfrm>
            <a:off x="609600" y="1122363"/>
            <a:ext cx="8077200" cy="44577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E484339-AAFF-1292-9706-44574A10C393}"/>
              </a:ext>
            </a:extLst>
          </p:cNvPr>
          <p:cNvSpPr>
            <a:spLocks noGrp="1"/>
          </p:cNvSpPr>
          <p:nvPr>
            <p:ph type="dt" idx="10"/>
          </p:nvPr>
        </p:nvSpPr>
        <p:spPr/>
        <p:txBody>
          <a:bodyPr/>
          <a:lstStyle>
            <a:lvl1pPr>
              <a:defRPr/>
            </a:lvl1pPr>
          </a:lstStyle>
          <a:p>
            <a:endParaRPr lang="es-ES" altLang="es-ES"/>
          </a:p>
        </p:txBody>
      </p:sp>
      <p:sp>
        <p:nvSpPr>
          <p:cNvPr id="5" name="Marcador de pie de página 4">
            <a:extLst>
              <a:ext uri="{FF2B5EF4-FFF2-40B4-BE49-F238E27FC236}">
                <a16:creationId xmlns:a16="http://schemas.microsoft.com/office/drawing/2014/main" id="{A861C602-1A11-3D19-F8A1-E8102F6F6093}"/>
              </a:ext>
            </a:extLst>
          </p:cNvPr>
          <p:cNvSpPr>
            <a:spLocks noGrp="1"/>
          </p:cNvSpPr>
          <p:nvPr>
            <p:ph type="ftr" idx="11"/>
          </p:nvPr>
        </p:nvSpPr>
        <p:spPr/>
        <p:txBody>
          <a:bodyPr/>
          <a:lstStyle>
            <a:lvl1pPr>
              <a:defRPr/>
            </a:lvl1pPr>
          </a:lstStyle>
          <a:p>
            <a:endParaRPr lang="en-US" altLang="es-ES"/>
          </a:p>
        </p:txBody>
      </p:sp>
      <p:sp>
        <p:nvSpPr>
          <p:cNvPr id="6" name="Marcador de número de diapositiva 5">
            <a:extLst>
              <a:ext uri="{FF2B5EF4-FFF2-40B4-BE49-F238E27FC236}">
                <a16:creationId xmlns:a16="http://schemas.microsoft.com/office/drawing/2014/main" id="{32746522-963D-EF9D-082B-C38C0BFAA1EF}"/>
              </a:ext>
            </a:extLst>
          </p:cNvPr>
          <p:cNvSpPr>
            <a:spLocks noGrp="1"/>
          </p:cNvSpPr>
          <p:nvPr>
            <p:ph type="sldNum" idx="12"/>
          </p:nvPr>
        </p:nvSpPr>
        <p:spPr/>
        <p:txBody>
          <a:bodyPr/>
          <a:lstStyle>
            <a:lvl1pPr>
              <a:defRPr/>
            </a:lvl1pPr>
          </a:lstStyle>
          <a:p>
            <a:fld id="{693C99E1-CF6D-BC47-AABC-978032F5D80F}" type="slidenum">
              <a:rPr lang="es-ES" altLang="es-ES"/>
              <a:pPr/>
              <a:t>‹Nº›</a:t>
            </a:fld>
            <a:endParaRPr lang="es-ES" altLang="es-ES"/>
          </a:p>
        </p:txBody>
      </p:sp>
    </p:spTree>
    <p:extLst>
      <p:ext uri="{BB962C8B-B14F-4D97-AF65-F5344CB8AC3E}">
        <p14:creationId xmlns:p14="http://schemas.microsoft.com/office/powerpoint/2010/main" val="166689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069ADA-8D4D-1D82-DEB0-944D5399C9C5}"/>
              </a:ext>
            </a:extLst>
          </p:cNvPr>
          <p:cNvSpPr>
            <a:spLocks noGrp="1"/>
          </p:cNvSpPr>
          <p:nvPr>
            <p:ph type="title"/>
          </p:nvPr>
        </p:nvSpPr>
        <p:spPr>
          <a:xfrm>
            <a:off x="1524000" y="1122363"/>
            <a:ext cx="9142413" cy="2386012"/>
          </a:xfr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A1A11E-64B4-1145-8D5F-CC7494AB3001}"/>
              </a:ext>
            </a:extLst>
          </p:cNvPr>
          <p:cNvSpPr>
            <a:spLocks noGrp="1"/>
          </p:cNvSpPr>
          <p:nvPr>
            <p:ph type="dt" idx="10"/>
          </p:nvPr>
        </p:nvSpPr>
        <p:spPr>
          <a:xfrm>
            <a:off x="838200" y="6356350"/>
            <a:ext cx="2741613" cy="363538"/>
          </a:xfrm>
        </p:spPr>
        <p:txBody>
          <a:bodyPr/>
          <a:lstStyle>
            <a:lvl1pPr>
              <a:defRPr/>
            </a:lvl1pPr>
          </a:lstStyle>
          <a:p>
            <a:endParaRPr lang="es-ES" altLang="es-ES"/>
          </a:p>
        </p:txBody>
      </p:sp>
      <p:sp>
        <p:nvSpPr>
          <p:cNvPr id="4" name="Marcador de pie de página 3">
            <a:extLst>
              <a:ext uri="{FF2B5EF4-FFF2-40B4-BE49-F238E27FC236}">
                <a16:creationId xmlns:a16="http://schemas.microsoft.com/office/drawing/2014/main" id="{D0C0EC03-8D49-5569-BA21-B98DA6490B24}"/>
              </a:ext>
            </a:extLst>
          </p:cNvPr>
          <p:cNvSpPr>
            <a:spLocks noGrp="1"/>
          </p:cNvSpPr>
          <p:nvPr>
            <p:ph type="ftr" idx="11"/>
          </p:nvPr>
        </p:nvSpPr>
        <p:spPr>
          <a:xfrm>
            <a:off x="4038600" y="6356350"/>
            <a:ext cx="4113213" cy="363538"/>
          </a:xfrm>
        </p:spPr>
        <p:txBody>
          <a:bodyPr/>
          <a:lstStyle>
            <a:lvl1pPr>
              <a:defRPr/>
            </a:lvl1pPr>
          </a:lstStyle>
          <a:p>
            <a:endParaRPr lang="en-US" altLang="es-ES"/>
          </a:p>
        </p:txBody>
      </p:sp>
      <p:sp>
        <p:nvSpPr>
          <p:cNvPr id="5" name="Marcador de número de diapositiva 4">
            <a:extLst>
              <a:ext uri="{FF2B5EF4-FFF2-40B4-BE49-F238E27FC236}">
                <a16:creationId xmlns:a16="http://schemas.microsoft.com/office/drawing/2014/main" id="{E22BD4BF-0794-9A58-9515-33FC419C2136}"/>
              </a:ext>
            </a:extLst>
          </p:cNvPr>
          <p:cNvSpPr>
            <a:spLocks noGrp="1"/>
          </p:cNvSpPr>
          <p:nvPr>
            <p:ph type="sldNum" idx="12"/>
          </p:nvPr>
        </p:nvSpPr>
        <p:spPr>
          <a:xfrm>
            <a:off x="8610600" y="6356350"/>
            <a:ext cx="2741613" cy="363538"/>
          </a:xfrm>
        </p:spPr>
        <p:txBody>
          <a:bodyPr/>
          <a:lstStyle>
            <a:lvl1pPr>
              <a:defRPr/>
            </a:lvl1pPr>
          </a:lstStyle>
          <a:p>
            <a:fld id="{0CC53209-C82A-6040-8B41-C452714DDE64}" type="slidenum">
              <a:rPr lang="es-ES" altLang="es-ES"/>
              <a:pPr/>
              <a:t>‹Nº›</a:t>
            </a:fld>
            <a:endParaRPr lang="es-ES" altLang="es-ES"/>
          </a:p>
        </p:txBody>
      </p:sp>
    </p:spTree>
    <p:extLst>
      <p:ext uri="{BB962C8B-B14F-4D97-AF65-F5344CB8AC3E}">
        <p14:creationId xmlns:p14="http://schemas.microsoft.com/office/powerpoint/2010/main" val="2330215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FBA169-4CFF-705B-DD20-4E29990633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207F9E7-DBA6-DD7A-5C02-4583E899E102}"/>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AF4E8D9-23CB-8F3B-57AB-C90C24BC0B0B}"/>
              </a:ext>
            </a:extLst>
          </p:cNvPr>
          <p:cNvSpPr>
            <a:spLocks noGrp="1"/>
          </p:cNvSpPr>
          <p:nvPr>
            <p:ph type="dt" idx="10"/>
          </p:nvPr>
        </p:nvSpPr>
        <p:spPr/>
        <p:txBody>
          <a:bodyPr/>
          <a:lstStyle>
            <a:lvl1pPr>
              <a:defRPr/>
            </a:lvl1pPr>
          </a:lstStyle>
          <a:p>
            <a:endParaRPr lang="es-ES" altLang="es-ES"/>
          </a:p>
        </p:txBody>
      </p:sp>
      <p:sp>
        <p:nvSpPr>
          <p:cNvPr id="5" name="Marcador de pie de página 4">
            <a:extLst>
              <a:ext uri="{FF2B5EF4-FFF2-40B4-BE49-F238E27FC236}">
                <a16:creationId xmlns:a16="http://schemas.microsoft.com/office/drawing/2014/main" id="{DAD42162-76BF-5344-A126-3FE04FE90B57}"/>
              </a:ext>
            </a:extLst>
          </p:cNvPr>
          <p:cNvSpPr>
            <a:spLocks noGrp="1"/>
          </p:cNvSpPr>
          <p:nvPr>
            <p:ph type="ftr" idx="11"/>
          </p:nvPr>
        </p:nvSpPr>
        <p:spPr/>
        <p:txBody>
          <a:bodyPr/>
          <a:lstStyle>
            <a:lvl1pPr>
              <a:defRPr/>
            </a:lvl1pPr>
          </a:lstStyle>
          <a:p>
            <a:endParaRPr lang="en-US" altLang="es-ES"/>
          </a:p>
        </p:txBody>
      </p:sp>
      <p:sp>
        <p:nvSpPr>
          <p:cNvPr id="6" name="Marcador de número de diapositiva 5">
            <a:extLst>
              <a:ext uri="{FF2B5EF4-FFF2-40B4-BE49-F238E27FC236}">
                <a16:creationId xmlns:a16="http://schemas.microsoft.com/office/drawing/2014/main" id="{7B013C2F-8003-BF80-2444-2DAF8D9D1D62}"/>
              </a:ext>
            </a:extLst>
          </p:cNvPr>
          <p:cNvSpPr>
            <a:spLocks noGrp="1"/>
          </p:cNvSpPr>
          <p:nvPr>
            <p:ph type="sldNum" idx="12"/>
          </p:nvPr>
        </p:nvSpPr>
        <p:spPr/>
        <p:txBody>
          <a:bodyPr/>
          <a:lstStyle>
            <a:lvl1pPr>
              <a:defRPr/>
            </a:lvl1pPr>
          </a:lstStyle>
          <a:p>
            <a:fld id="{DE477FF9-6D58-F348-9E97-CE1CFDE12749}" type="slidenum">
              <a:rPr lang="es-ES" altLang="es-ES"/>
              <a:pPr/>
              <a:t>‹Nº›</a:t>
            </a:fld>
            <a:endParaRPr lang="es-ES" altLang="es-ES"/>
          </a:p>
        </p:txBody>
      </p:sp>
    </p:spTree>
    <p:extLst>
      <p:ext uri="{BB962C8B-B14F-4D97-AF65-F5344CB8AC3E}">
        <p14:creationId xmlns:p14="http://schemas.microsoft.com/office/powerpoint/2010/main" val="90703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8D511A-10C9-8C6A-5C09-6716746D98E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E3A3E07-B7C1-6FBC-8E73-0DE3E2D575E6}"/>
              </a:ext>
            </a:extLst>
          </p:cNvPr>
          <p:cNvSpPr>
            <a:spLocks noGrp="1"/>
          </p:cNvSpPr>
          <p:nvPr>
            <p:ph sz="half" idx="1"/>
          </p:nvPr>
        </p:nvSpPr>
        <p:spPr>
          <a:xfrm>
            <a:off x="838200" y="1825625"/>
            <a:ext cx="5180013" cy="43497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FD05E53-0E3A-C02E-BA73-305349A82259}"/>
              </a:ext>
            </a:extLst>
          </p:cNvPr>
          <p:cNvSpPr>
            <a:spLocks noGrp="1"/>
          </p:cNvSpPr>
          <p:nvPr>
            <p:ph sz="half" idx="2"/>
          </p:nvPr>
        </p:nvSpPr>
        <p:spPr>
          <a:xfrm>
            <a:off x="6170613" y="1825625"/>
            <a:ext cx="5181600" cy="43497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A1D19C6-9796-8646-A92C-19A9EAC03792}"/>
              </a:ext>
            </a:extLst>
          </p:cNvPr>
          <p:cNvSpPr>
            <a:spLocks noGrp="1"/>
          </p:cNvSpPr>
          <p:nvPr>
            <p:ph type="dt" idx="10"/>
          </p:nvPr>
        </p:nvSpPr>
        <p:spPr/>
        <p:txBody>
          <a:bodyPr/>
          <a:lstStyle>
            <a:lvl1pPr>
              <a:defRPr/>
            </a:lvl1pPr>
          </a:lstStyle>
          <a:p>
            <a:endParaRPr lang="es-ES" altLang="es-ES"/>
          </a:p>
        </p:txBody>
      </p:sp>
      <p:sp>
        <p:nvSpPr>
          <p:cNvPr id="6" name="Marcador de pie de página 5">
            <a:extLst>
              <a:ext uri="{FF2B5EF4-FFF2-40B4-BE49-F238E27FC236}">
                <a16:creationId xmlns:a16="http://schemas.microsoft.com/office/drawing/2014/main" id="{A268757F-B678-5C16-FAB1-9611C281CBD0}"/>
              </a:ext>
            </a:extLst>
          </p:cNvPr>
          <p:cNvSpPr>
            <a:spLocks noGrp="1"/>
          </p:cNvSpPr>
          <p:nvPr>
            <p:ph type="ftr" idx="11"/>
          </p:nvPr>
        </p:nvSpPr>
        <p:spPr/>
        <p:txBody>
          <a:bodyPr/>
          <a:lstStyle>
            <a:lvl1pPr>
              <a:defRPr/>
            </a:lvl1pPr>
          </a:lstStyle>
          <a:p>
            <a:endParaRPr lang="en-US" altLang="es-ES"/>
          </a:p>
        </p:txBody>
      </p:sp>
      <p:sp>
        <p:nvSpPr>
          <p:cNvPr id="7" name="Marcador de número de diapositiva 6">
            <a:extLst>
              <a:ext uri="{FF2B5EF4-FFF2-40B4-BE49-F238E27FC236}">
                <a16:creationId xmlns:a16="http://schemas.microsoft.com/office/drawing/2014/main" id="{61158998-6517-5E42-56EB-AE44624496B4}"/>
              </a:ext>
            </a:extLst>
          </p:cNvPr>
          <p:cNvSpPr>
            <a:spLocks noGrp="1"/>
          </p:cNvSpPr>
          <p:nvPr>
            <p:ph type="sldNum" idx="12"/>
          </p:nvPr>
        </p:nvSpPr>
        <p:spPr/>
        <p:txBody>
          <a:bodyPr/>
          <a:lstStyle>
            <a:lvl1pPr>
              <a:defRPr/>
            </a:lvl1pPr>
          </a:lstStyle>
          <a:p>
            <a:fld id="{72F6597D-F3D2-224B-A2A4-5C45EB9622FD}" type="slidenum">
              <a:rPr lang="es-ES" altLang="es-ES"/>
              <a:pPr/>
              <a:t>‹Nº›</a:t>
            </a:fld>
            <a:endParaRPr lang="es-ES" altLang="es-ES"/>
          </a:p>
        </p:txBody>
      </p:sp>
    </p:spTree>
    <p:extLst>
      <p:ext uri="{BB962C8B-B14F-4D97-AF65-F5344CB8AC3E}">
        <p14:creationId xmlns:p14="http://schemas.microsoft.com/office/powerpoint/2010/main" val="57308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3B73CE-3E04-A258-D742-F3DC60B5CC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2ED63C-F6C2-39EA-BB0A-37722BFAFA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F3527AA-4AAA-8D19-3E9E-72B4E0AAA6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A4875B-8E7D-F86C-7D3D-435E542A5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792E936-F04A-8462-E22E-FF20776E150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96BC98-CB5A-BCDB-4C45-5F173083103F}"/>
              </a:ext>
            </a:extLst>
          </p:cNvPr>
          <p:cNvSpPr>
            <a:spLocks noGrp="1"/>
          </p:cNvSpPr>
          <p:nvPr>
            <p:ph type="dt" idx="10"/>
          </p:nvPr>
        </p:nvSpPr>
        <p:spPr/>
        <p:txBody>
          <a:bodyPr/>
          <a:lstStyle>
            <a:lvl1pPr>
              <a:defRPr/>
            </a:lvl1pPr>
          </a:lstStyle>
          <a:p>
            <a:endParaRPr lang="es-ES" altLang="es-ES"/>
          </a:p>
        </p:txBody>
      </p:sp>
      <p:sp>
        <p:nvSpPr>
          <p:cNvPr id="8" name="Marcador de pie de página 7">
            <a:extLst>
              <a:ext uri="{FF2B5EF4-FFF2-40B4-BE49-F238E27FC236}">
                <a16:creationId xmlns:a16="http://schemas.microsoft.com/office/drawing/2014/main" id="{C4AA17D8-CD53-47DE-1DA1-1D6DCA568A21}"/>
              </a:ext>
            </a:extLst>
          </p:cNvPr>
          <p:cNvSpPr>
            <a:spLocks noGrp="1"/>
          </p:cNvSpPr>
          <p:nvPr>
            <p:ph type="ftr" idx="11"/>
          </p:nvPr>
        </p:nvSpPr>
        <p:spPr/>
        <p:txBody>
          <a:bodyPr/>
          <a:lstStyle>
            <a:lvl1pPr>
              <a:defRPr/>
            </a:lvl1pPr>
          </a:lstStyle>
          <a:p>
            <a:endParaRPr lang="en-US" altLang="es-ES"/>
          </a:p>
        </p:txBody>
      </p:sp>
      <p:sp>
        <p:nvSpPr>
          <p:cNvPr id="9" name="Marcador de número de diapositiva 8">
            <a:extLst>
              <a:ext uri="{FF2B5EF4-FFF2-40B4-BE49-F238E27FC236}">
                <a16:creationId xmlns:a16="http://schemas.microsoft.com/office/drawing/2014/main" id="{FF077850-3D0B-3909-E2CC-C96B784326FB}"/>
              </a:ext>
            </a:extLst>
          </p:cNvPr>
          <p:cNvSpPr>
            <a:spLocks noGrp="1"/>
          </p:cNvSpPr>
          <p:nvPr>
            <p:ph type="sldNum" idx="12"/>
          </p:nvPr>
        </p:nvSpPr>
        <p:spPr/>
        <p:txBody>
          <a:bodyPr/>
          <a:lstStyle>
            <a:lvl1pPr>
              <a:defRPr/>
            </a:lvl1pPr>
          </a:lstStyle>
          <a:p>
            <a:fld id="{0BD08C1C-2151-404A-9DB2-A8781E8B0498}" type="slidenum">
              <a:rPr lang="es-ES" altLang="es-ES"/>
              <a:pPr/>
              <a:t>‹Nº›</a:t>
            </a:fld>
            <a:endParaRPr lang="es-ES" altLang="es-ES"/>
          </a:p>
        </p:txBody>
      </p:sp>
    </p:spTree>
    <p:extLst>
      <p:ext uri="{BB962C8B-B14F-4D97-AF65-F5344CB8AC3E}">
        <p14:creationId xmlns:p14="http://schemas.microsoft.com/office/powerpoint/2010/main" val="246874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113C6-C1CF-26F1-4846-431E3757E4F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8A1D2E7-4FC6-FFCF-A8B1-3DBD1C3B3723}"/>
              </a:ext>
            </a:extLst>
          </p:cNvPr>
          <p:cNvSpPr>
            <a:spLocks noGrp="1"/>
          </p:cNvSpPr>
          <p:nvPr>
            <p:ph type="dt" idx="10"/>
          </p:nvPr>
        </p:nvSpPr>
        <p:spPr/>
        <p:txBody>
          <a:bodyPr/>
          <a:lstStyle>
            <a:lvl1pPr>
              <a:defRPr/>
            </a:lvl1pPr>
          </a:lstStyle>
          <a:p>
            <a:endParaRPr lang="es-ES" altLang="es-ES"/>
          </a:p>
        </p:txBody>
      </p:sp>
      <p:sp>
        <p:nvSpPr>
          <p:cNvPr id="4" name="Marcador de pie de página 3">
            <a:extLst>
              <a:ext uri="{FF2B5EF4-FFF2-40B4-BE49-F238E27FC236}">
                <a16:creationId xmlns:a16="http://schemas.microsoft.com/office/drawing/2014/main" id="{B81D8F41-92E3-36B6-6524-067A8E9B86D1}"/>
              </a:ext>
            </a:extLst>
          </p:cNvPr>
          <p:cNvSpPr>
            <a:spLocks noGrp="1"/>
          </p:cNvSpPr>
          <p:nvPr>
            <p:ph type="ftr" idx="11"/>
          </p:nvPr>
        </p:nvSpPr>
        <p:spPr/>
        <p:txBody>
          <a:bodyPr/>
          <a:lstStyle>
            <a:lvl1pPr>
              <a:defRPr/>
            </a:lvl1pPr>
          </a:lstStyle>
          <a:p>
            <a:endParaRPr lang="en-US" altLang="es-ES"/>
          </a:p>
        </p:txBody>
      </p:sp>
      <p:sp>
        <p:nvSpPr>
          <p:cNvPr id="5" name="Marcador de número de diapositiva 4">
            <a:extLst>
              <a:ext uri="{FF2B5EF4-FFF2-40B4-BE49-F238E27FC236}">
                <a16:creationId xmlns:a16="http://schemas.microsoft.com/office/drawing/2014/main" id="{F297C3D0-8468-37A9-204F-EE9733522F4B}"/>
              </a:ext>
            </a:extLst>
          </p:cNvPr>
          <p:cNvSpPr>
            <a:spLocks noGrp="1"/>
          </p:cNvSpPr>
          <p:nvPr>
            <p:ph type="sldNum" idx="12"/>
          </p:nvPr>
        </p:nvSpPr>
        <p:spPr/>
        <p:txBody>
          <a:bodyPr/>
          <a:lstStyle>
            <a:lvl1pPr>
              <a:defRPr/>
            </a:lvl1pPr>
          </a:lstStyle>
          <a:p>
            <a:fld id="{3C73497D-BC7E-DF40-95C0-A4036A3C45CA}" type="slidenum">
              <a:rPr lang="es-ES" altLang="es-ES"/>
              <a:pPr/>
              <a:t>‹Nº›</a:t>
            </a:fld>
            <a:endParaRPr lang="es-ES" altLang="es-ES"/>
          </a:p>
        </p:txBody>
      </p:sp>
    </p:spTree>
    <p:extLst>
      <p:ext uri="{BB962C8B-B14F-4D97-AF65-F5344CB8AC3E}">
        <p14:creationId xmlns:p14="http://schemas.microsoft.com/office/powerpoint/2010/main" val="226686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E51F33-9317-A7C3-535E-027C80CA49D6}"/>
              </a:ext>
            </a:extLst>
          </p:cNvPr>
          <p:cNvSpPr>
            <a:spLocks noGrp="1"/>
          </p:cNvSpPr>
          <p:nvPr>
            <p:ph type="dt" idx="10"/>
          </p:nvPr>
        </p:nvSpPr>
        <p:spPr/>
        <p:txBody>
          <a:bodyPr/>
          <a:lstStyle>
            <a:lvl1pPr>
              <a:defRPr/>
            </a:lvl1pPr>
          </a:lstStyle>
          <a:p>
            <a:endParaRPr lang="es-ES" altLang="es-ES"/>
          </a:p>
        </p:txBody>
      </p:sp>
      <p:sp>
        <p:nvSpPr>
          <p:cNvPr id="3" name="Marcador de pie de página 2">
            <a:extLst>
              <a:ext uri="{FF2B5EF4-FFF2-40B4-BE49-F238E27FC236}">
                <a16:creationId xmlns:a16="http://schemas.microsoft.com/office/drawing/2014/main" id="{71B5D6AA-106C-7193-C4DC-2DE39E495A2D}"/>
              </a:ext>
            </a:extLst>
          </p:cNvPr>
          <p:cNvSpPr>
            <a:spLocks noGrp="1"/>
          </p:cNvSpPr>
          <p:nvPr>
            <p:ph type="ftr" idx="11"/>
          </p:nvPr>
        </p:nvSpPr>
        <p:spPr/>
        <p:txBody>
          <a:bodyPr/>
          <a:lstStyle>
            <a:lvl1pPr>
              <a:defRPr/>
            </a:lvl1pPr>
          </a:lstStyle>
          <a:p>
            <a:endParaRPr lang="en-US" altLang="es-ES"/>
          </a:p>
        </p:txBody>
      </p:sp>
      <p:sp>
        <p:nvSpPr>
          <p:cNvPr id="4" name="Marcador de número de diapositiva 3">
            <a:extLst>
              <a:ext uri="{FF2B5EF4-FFF2-40B4-BE49-F238E27FC236}">
                <a16:creationId xmlns:a16="http://schemas.microsoft.com/office/drawing/2014/main" id="{4A72B15B-3A62-A3A3-32E8-4715F3C3B654}"/>
              </a:ext>
            </a:extLst>
          </p:cNvPr>
          <p:cNvSpPr>
            <a:spLocks noGrp="1"/>
          </p:cNvSpPr>
          <p:nvPr>
            <p:ph type="sldNum" idx="12"/>
          </p:nvPr>
        </p:nvSpPr>
        <p:spPr/>
        <p:txBody>
          <a:bodyPr/>
          <a:lstStyle>
            <a:lvl1pPr>
              <a:defRPr/>
            </a:lvl1pPr>
          </a:lstStyle>
          <a:p>
            <a:fld id="{4D06B9B5-54FB-FD43-BF2F-87D8EBA70258}" type="slidenum">
              <a:rPr lang="es-ES" altLang="es-ES"/>
              <a:pPr/>
              <a:t>‹Nº›</a:t>
            </a:fld>
            <a:endParaRPr lang="es-ES" altLang="es-ES"/>
          </a:p>
        </p:txBody>
      </p:sp>
    </p:spTree>
    <p:extLst>
      <p:ext uri="{BB962C8B-B14F-4D97-AF65-F5344CB8AC3E}">
        <p14:creationId xmlns:p14="http://schemas.microsoft.com/office/powerpoint/2010/main" val="102357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4ABBDA-29F5-4AD5-5F88-1EAE3E40FE1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B908C8-69BA-EA3E-8FD7-4AE7D0AC60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C4CF59A-CF85-8428-A324-04531BD6D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5022AE-C396-A803-8BC1-9CD626EDB0B5}"/>
              </a:ext>
            </a:extLst>
          </p:cNvPr>
          <p:cNvSpPr>
            <a:spLocks noGrp="1"/>
          </p:cNvSpPr>
          <p:nvPr>
            <p:ph type="dt" idx="10"/>
          </p:nvPr>
        </p:nvSpPr>
        <p:spPr/>
        <p:txBody>
          <a:bodyPr/>
          <a:lstStyle>
            <a:lvl1pPr>
              <a:defRPr/>
            </a:lvl1pPr>
          </a:lstStyle>
          <a:p>
            <a:endParaRPr lang="es-ES" altLang="es-ES"/>
          </a:p>
        </p:txBody>
      </p:sp>
      <p:sp>
        <p:nvSpPr>
          <p:cNvPr id="6" name="Marcador de pie de página 5">
            <a:extLst>
              <a:ext uri="{FF2B5EF4-FFF2-40B4-BE49-F238E27FC236}">
                <a16:creationId xmlns:a16="http://schemas.microsoft.com/office/drawing/2014/main" id="{B9B59BC4-E33C-C48F-23C9-A58E728A5007}"/>
              </a:ext>
            </a:extLst>
          </p:cNvPr>
          <p:cNvSpPr>
            <a:spLocks noGrp="1"/>
          </p:cNvSpPr>
          <p:nvPr>
            <p:ph type="ftr" idx="11"/>
          </p:nvPr>
        </p:nvSpPr>
        <p:spPr/>
        <p:txBody>
          <a:bodyPr/>
          <a:lstStyle>
            <a:lvl1pPr>
              <a:defRPr/>
            </a:lvl1pPr>
          </a:lstStyle>
          <a:p>
            <a:endParaRPr lang="en-US" altLang="es-ES"/>
          </a:p>
        </p:txBody>
      </p:sp>
      <p:sp>
        <p:nvSpPr>
          <p:cNvPr id="7" name="Marcador de número de diapositiva 6">
            <a:extLst>
              <a:ext uri="{FF2B5EF4-FFF2-40B4-BE49-F238E27FC236}">
                <a16:creationId xmlns:a16="http://schemas.microsoft.com/office/drawing/2014/main" id="{C9F013E3-5A0A-6478-5CC1-CFC563F40D57}"/>
              </a:ext>
            </a:extLst>
          </p:cNvPr>
          <p:cNvSpPr>
            <a:spLocks noGrp="1"/>
          </p:cNvSpPr>
          <p:nvPr>
            <p:ph type="sldNum" idx="12"/>
          </p:nvPr>
        </p:nvSpPr>
        <p:spPr/>
        <p:txBody>
          <a:bodyPr/>
          <a:lstStyle>
            <a:lvl1pPr>
              <a:defRPr/>
            </a:lvl1pPr>
          </a:lstStyle>
          <a:p>
            <a:fld id="{E7369BF1-AFD5-1742-ACFE-EC7081C7E32E}" type="slidenum">
              <a:rPr lang="es-ES" altLang="es-ES"/>
              <a:pPr/>
              <a:t>‹Nº›</a:t>
            </a:fld>
            <a:endParaRPr lang="es-ES" altLang="es-ES"/>
          </a:p>
        </p:txBody>
      </p:sp>
    </p:spTree>
    <p:extLst>
      <p:ext uri="{BB962C8B-B14F-4D97-AF65-F5344CB8AC3E}">
        <p14:creationId xmlns:p14="http://schemas.microsoft.com/office/powerpoint/2010/main" val="248752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ECB46D-84F8-6203-3146-DF6A21FE0A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9F5B768-E652-088D-442C-2DCCBE7624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1AC45-57CF-3AE1-542F-911427362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D4F2CF-5138-8F9D-99E2-2B8444D130C2}"/>
              </a:ext>
            </a:extLst>
          </p:cNvPr>
          <p:cNvSpPr>
            <a:spLocks noGrp="1"/>
          </p:cNvSpPr>
          <p:nvPr>
            <p:ph type="dt" idx="10"/>
          </p:nvPr>
        </p:nvSpPr>
        <p:spPr/>
        <p:txBody>
          <a:bodyPr/>
          <a:lstStyle>
            <a:lvl1pPr>
              <a:defRPr/>
            </a:lvl1pPr>
          </a:lstStyle>
          <a:p>
            <a:endParaRPr lang="es-ES" altLang="es-ES"/>
          </a:p>
        </p:txBody>
      </p:sp>
      <p:sp>
        <p:nvSpPr>
          <p:cNvPr id="6" name="Marcador de pie de página 5">
            <a:extLst>
              <a:ext uri="{FF2B5EF4-FFF2-40B4-BE49-F238E27FC236}">
                <a16:creationId xmlns:a16="http://schemas.microsoft.com/office/drawing/2014/main" id="{D59A2B7A-05B6-7921-AC76-68A10D336771}"/>
              </a:ext>
            </a:extLst>
          </p:cNvPr>
          <p:cNvSpPr>
            <a:spLocks noGrp="1"/>
          </p:cNvSpPr>
          <p:nvPr>
            <p:ph type="ftr" idx="11"/>
          </p:nvPr>
        </p:nvSpPr>
        <p:spPr/>
        <p:txBody>
          <a:bodyPr/>
          <a:lstStyle>
            <a:lvl1pPr>
              <a:defRPr/>
            </a:lvl1pPr>
          </a:lstStyle>
          <a:p>
            <a:endParaRPr lang="en-US" altLang="es-ES"/>
          </a:p>
        </p:txBody>
      </p:sp>
      <p:sp>
        <p:nvSpPr>
          <p:cNvPr id="7" name="Marcador de número de diapositiva 6">
            <a:extLst>
              <a:ext uri="{FF2B5EF4-FFF2-40B4-BE49-F238E27FC236}">
                <a16:creationId xmlns:a16="http://schemas.microsoft.com/office/drawing/2014/main" id="{008FD31E-459F-AAE6-3A70-A15A2A49A260}"/>
              </a:ext>
            </a:extLst>
          </p:cNvPr>
          <p:cNvSpPr>
            <a:spLocks noGrp="1"/>
          </p:cNvSpPr>
          <p:nvPr>
            <p:ph type="sldNum" idx="12"/>
          </p:nvPr>
        </p:nvSpPr>
        <p:spPr/>
        <p:txBody>
          <a:bodyPr/>
          <a:lstStyle>
            <a:lvl1pPr>
              <a:defRPr/>
            </a:lvl1pPr>
          </a:lstStyle>
          <a:p>
            <a:fld id="{A8C39772-A4F3-6044-8CD1-C91CBC1DA9D4}" type="slidenum">
              <a:rPr lang="es-ES" altLang="es-ES"/>
              <a:pPr/>
              <a:t>‹Nº›</a:t>
            </a:fld>
            <a:endParaRPr lang="es-ES" altLang="es-ES"/>
          </a:p>
        </p:txBody>
      </p:sp>
    </p:spTree>
    <p:extLst>
      <p:ext uri="{BB962C8B-B14F-4D97-AF65-F5344CB8AC3E}">
        <p14:creationId xmlns:p14="http://schemas.microsoft.com/office/powerpoint/2010/main" val="37598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41EE7899-E69E-3219-F324-732394E4B261}"/>
              </a:ext>
            </a:extLst>
          </p:cNvPr>
          <p:cNvSpPr>
            <a:spLocks noGrp="1" noChangeArrowheads="1"/>
          </p:cNvSpPr>
          <p:nvPr>
            <p:ph type="title"/>
          </p:nvPr>
        </p:nvSpPr>
        <p:spPr bwMode="auto">
          <a:xfrm>
            <a:off x="838200" y="365125"/>
            <a:ext cx="105140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s-ES"/>
              <a:t>Haga clic para modificar el estilo de título del patrón</a:t>
            </a:r>
          </a:p>
        </p:txBody>
      </p:sp>
      <p:sp>
        <p:nvSpPr>
          <p:cNvPr id="1026" name="Rectangle 2">
            <a:extLst>
              <a:ext uri="{FF2B5EF4-FFF2-40B4-BE49-F238E27FC236}">
                <a16:creationId xmlns:a16="http://schemas.microsoft.com/office/drawing/2014/main" id="{645C30A2-BC7B-3C3C-3FDD-6E1DBDC386D5}"/>
              </a:ext>
            </a:extLst>
          </p:cNvPr>
          <p:cNvSpPr>
            <a:spLocks noGrp="1" noChangeArrowheads="1"/>
          </p:cNvSpPr>
          <p:nvPr>
            <p:ph type="body" idx="1"/>
          </p:nvPr>
        </p:nvSpPr>
        <p:spPr bwMode="auto">
          <a:xfrm>
            <a:off x="838200" y="1825625"/>
            <a:ext cx="10514013" cy="434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s-ES"/>
              <a:t>Haga clic para modificar los estilos de texto del patrón</a:t>
            </a:r>
          </a:p>
          <a:p>
            <a:pPr lvl="1"/>
            <a:r>
              <a:rPr lang="en-GB" altLang="es-ES"/>
              <a:t>Segundo nivel</a:t>
            </a:r>
          </a:p>
          <a:p>
            <a:pPr lvl="2"/>
            <a:r>
              <a:rPr lang="en-GB" altLang="es-ES"/>
              <a:t>Tercer nivel</a:t>
            </a:r>
          </a:p>
          <a:p>
            <a:pPr lvl="3"/>
            <a:r>
              <a:rPr lang="en-GB" altLang="es-ES"/>
              <a:t>Cuarto nivel</a:t>
            </a:r>
          </a:p>
          <a:p>
            <a:pPr lvl="4"/>
            <a:r>
              <a:rPr lang="en-GB" altLang="es-ES"/>
              <a:t>Quinto nivel</a:t>
            </a:r>
          </a:p>
        </p:txBody>
      </p:sp>
      <p:sp>
        <p:nvSpPr>
          <p:cNvPr id="1027" name="Rectangle 3">
            <a:extLst>
              <a:ext uri="{FF2B5EF4-FFF2-40B4-BE49-F238E27FC236}">
                <a16:creationId xmlns:a16="http://schemas.microsoft.com/office/drawing/2014/main" id="{073C2799-50A0-8B0F-DD7D-6907EE2A807E}"/>
              </a:ext>
            </a:extLst>
          </p:cNvPr>
          <p:cNvSpPr>
            <a:spLocks noGrp="1" noChangeArrowheads="1"/>
          </p:cNvSpPr>
          <p:nvPr>
            <p:ph type="dt"/>
          </p:nvPr>
        </p:nvSpPr>
        <p:spPr bwMode="auto">
          <a:xfrm>
            <a:off x="838200" y="6356350"/>
            <a:ext cx="27416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hangingPunct="1">
              <a:lnSpc>
                <a:spcPct val="100000"/>
              </a:lnSpc>
              <a:tabLst>
                <a:tab pos="457200" algn="l"/>
                <a:tab pos="914400" algn="l"/>
                <a:tab pos="1371600" algn="l"/>
                <a:tab pos="1828800" algn="l"/>
                <a:tab pos="2286000" algn="l"/>
                <a:tab pos="2743200" algn="l"/>
              </a:tabLst>
              <a:defRPr sz="1200">
                <a:solidFill>
                  <a:srgbClr val="8B8B8B"/>
                </a:solidFill>
                <a:latin typeface="+mn-lt"/>
              </a:defRPr>
            </a:lvl1pPr>
          </a:lstStyle>
          <a:p>
            <a:endParaRPr lang="es-ES" altLang="es-ES"/>
          </a:p>
        </p:txBody>
      </p:sp>
      <p:sp>
        <p:nvSpPr>
          <p:cNvPr id="1028" name="Rectangle 4">
            <a:extLst>
              <a:ext uri="{FF2B5EF4-FFF2-40B4-BE49-F238E27FC236}">
                <a16:creationId xmlns:a16="http://schemas.microsoft.com/office/drawing/2014/main" id="{9B1933E6-9B9E-6A23-BA60-F44E41F33A0B}"/>
              </a:ext>
            </a:extLst>
          </p:cNvPr>
          <p:cNvSpPr>
            <a:spLocks noGrp="1" noChangeArrowheads="1"/>
          </p:cNvSpPr>
          <p:nvPr>
            <p:ph type="ftr"/>
          </p:nvPr>
        </p:nvSpPr>
        <p:spPr bwMode="auto">
          <a:xfrm>
            <a:off x="4038600" y="6356350"/>
            <a:ext cx="41132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lnSpc>
                <a:spcPct val="100000"/>
              </a:lnSpc>
              <a:tabLst>
                <a:tab pos="457200" algn="l"/>
                <a:tab pos="914400" algn="l"/>
                <a:tab pos="1371600" algn="l"/>
                <a:tab pos="1828800" algn="l"/>
                <a:tab pos="2286000" algn="l"/>
                <a:tab pos="2743200" algn="l"/>
                <a:tab pos="3200400" algn="l"/>
                <a:tab pos="3657600" algn="l"/>
                <a:tab pos="4114800" algn="l"/>
              </a:tabLst>
              <a:defRPr sz="1400">
                <a:solidFill>
                  <a:srgbClr val="000000"/>
                </a:solidFill>
                <a:latin typeface="Times New Roman" panose="02020603050405020304" pitchFamily="18" charset="0"/>
              </a:defRPr>
            </a:lvl1pPr>
          </a:lstStyle>
          <a:p>
            <a:endParaRPr lang="en-US" altLang="es-ES"/>
          </a:p>
        </p:txBody>
      </p:sp>
      <p:sp>
        <p:nvSpPr>
          <p:cNvPr id="1029" name="Rectangle 5">
            <a:extLst>
              <a:ext uri="{FF2B5EF4-FFF2-40B4-BE49-F238E27FC236}">
                <a16:creationId xmlns:a16="http://schemas.microsoft.com/office/drawing/2014/main" id="{8C83E8E1-BC4F-84FD-3F1B-618D19108C06}"/>
              </a:ext>
            </a:extLst>
          </p:cNvPr>
          <p:cNvSpPr>
            <a:spLocks noGrp="1" noChangeArrowheads="1"/>
          </p:cNvSpPr>
          <p:nvPr>
            <p:ph type="sldNum"/>
          </p:nvPr>
        </p:nvSpPr>
        <p:spPr bwMode="auto">
          <a:xfrm>
            <a:off x="8610600" y="6356350"/>
            <a:ext cx="27416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hangingPunct="1">
              <a:lnSpc>
                <a:spcPct val="100000"/>
              </a:lnSpc>
              <a:tabLst>
                <a:tab pos="457200" algn="l"/>
                <a:tab pos="914400" algn="l"/>
                <a:tab pos="1371600" algn="l"/>
                <a:tab pos="1828800" algn="l"/>
                <a:tab pos="2286000" algn="l"/>
                <a:tab pos="2743200" algn="l"/>
              </a:tabLst>
              <a:defRPr sz="1200">
                <a:solidFill>
                  <a:srgbClr val="8B8B8B"/>
                </a:solidFill>
                <a:latin typeface="+mn-lt"/>
              </a:defRPr>
            </a:lvl1pPr>
          </a:lstStyle>
          <a:p>
            <a:fld id="{4957984C-FAD1-204F-95D7-C5AC98B3500F}"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3" r:id="rId12"/>
  </p:sldLayoutIdLst>
  <p:txStyles>
    <p:titleStyle>
      <a:lvl1pPr algn="l" defTabSz="457200" rtl="0" fontAlgn="base">
        <a:lnSpc>
          <a:spcPct val="83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Noto Sans SC Regular" panose="020B0502040504020204" pitchFamily="34" charset="0"/>
        </a:defRPr>
      </a:lvl2pPr>
      <a:lvl3pPr marL="1143000" indent="-22860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Noto Sans SC Regular" panose="020B0502040504020204" pitchFamily="34" charset="0"/>
        </a:defRPr>
      </a:lvl3pPr>
      <a:lvl4pPr marL="1600200" indent="-22860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Noto Sans SC Regular" panose="020B0502040504020204" pitchFamily="34" charset="0"/>
        </a:defRPr>
      </a:lvl4pPr>
      <a:lvl5pPr marL="2057400" indent="-22860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Noto Sans SC Regular" panose="020B0502040504020204" pitchFamily="34" charset="0"/>
        </a:defRPr>
      </a:lvl5pPr>
      <a:lvl6pPr marL="2514600" indent="-22860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Noto Sans SC Regular" panose="020B0502040504020204" pitchFamily="34" charset="0"/>
        </a:defRPr>
      </a:lvl6pPr>
      <a:lvl7pPr marL="2971800" indent="-22860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Noto Sans SC Regular" panose="020B0502040504020204" pitchFamily="34" charset="0"/>
        </a:defRPr>
      </a:lvl7pPr>
      <a:lvl8pPr marL="3429000" indent="-22860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Noto Sans SC Regular" panose="020B0502040504020204" pitchFamily="34" charset="0"/>
        </a:defRPr>
      </a:lvl8pPr>
      <a:lvl9pPr marL="3886200" indent="-22860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Noto Sans SC Regular" panose="020B0502040504020204" pitchFamily="34" charset="0"/>
        </a:defRPr>
      </a:lvl9pPr>
    </p:titleStyle>
    <p:bodyStyle>
      <a:lvl1pPr marL="342900" indent="-342900" algn="l" defTabSz="457200" rtl="0" fontAlgn="base">
        <a:lnSpc>
          <a:spcPct val="75000"/>
        </a:lnSpc>
        <a:spcBef>
          <a:spcPts val="1425"/>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fontAlgn="base">
        <a:lnSpc>
          <a:spcPct val="75000"/>
        </a:lnSpc>
        <a:spcBef>
          <a:spcPts val="1138"/>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57200" rtl="0" fontAlgn="base">
        <a:lnSpc>
          <a:spcPct val="75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57200" rtl="0" fontAlgn="base">
        <a:lnSpc>
          <a:spcPct val="75000"/>
        </a:lnSpc>
        <a:spcBef>
          <a:spcPts val="575"/>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57200" rtl="0" fontAlgn="base">
        <a:lnSpc>
          <a:spcPct val="75000"/>
        </a:lnSpc>
        <a:spcBef>
          <a:spcPts val="288"/>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D78DCC3B-DF41-B2F1-6209-D3DCADE30FBE}"/>
              </a:ext>
            </a:extLst>
          </p:cNvPr>
          <p:cNvSpPr>
            <a:spLocks noGrp="1" noChangeArrowheads="1"/>
          </p:cNvSpPr>
          <p:nvPr>
            <p:ph type="title"/>
          </p:nvPr>
        </p:nvSpPr>
        <p:spPr bwMode="auto">
          <a:xfrm>
            <a:off x="1524000" y="1122363"/>
            <a:ext cx="9142413" cy="238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s-ES"/>
              <a:t>Haga clic para modificar el estilo de título del patrón</a:t>
            </a:r>
          </a:p>
        </p:txBody>
      </p:sp>
      <p:sp>
        <p:nvSpPr>
          <p:cNvPr id="2050" name="Rectangle 2">
            <a:extLst>
              <a:ext uri="{FF2B5EF4-FFF2-40B4-BE49-F238E27FC236}">
                <a16:creationId xmlns:a16="http://schemas.microsoft.com/office/drawing/2014/main" id="{53036EA8-4249-8CDA-327B-DA63A573D410}"/>
              </a:ext>
            </a:extLst>
          </p:cNvPr>
          <p:cNvSpPr>
            <a:spLocks noGrp="1" noChangeArrowheads="1"/>
          </p:cNvSpPr>
          <p:nvPr>
            <p:ph type="dt"/>
          </p:nvPr>
        </p:nvSpPr>
        <p:spPr bwMode="auto">
          <a:xfrm>
            <a:off x="838200" y="6356350"/>
            <a:ext cx="27416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hangingPunct="1">
              <a:lnSpc>
                <a:spcPct val="100000"/>
              </a:lnSpc>
              <a:tabLst>
                <a:tab pos="457200" algn="l"/>
                <a:tab pos="914400" algn="l"/>
                <a:tab pos="1371600" algn="l"/>
                <a:tab pos="1828800" algn="l"/>
                <a:tab pos="2286000" algn="l"/>
                <a:tab pos="2743200" algn="l"/>
              </a:tabLst>
              <a:defRPr sz="1200">
                <a:solidFill>
                  <a:srgbClr val="8B8B8B"/>
                </a:solidFill>
                <a:latin typeface="+mn-lt"/>
              </a:defRPr>
            </a:lvl1pPr>
          </a:lstStyle>
          <a:p>
            <a:endParaRPr lang="es-ES" altLang="es-ES"/>
          </a:p>
        </p:txBody>
      </p:sp>
      <p:sp>
        <p:nvSpPr>
          <p:cNvPr id="2051" name="Rectangle 3">
            <a:extLst>
              <a:ext uri="{FF2B5EF4-FFF2-40B4-BE49-F238E27FC236}">
                <a16:creationId xmlns:a16="http://schemas.microsoft.com/office/drawing/2014/main" id="{1B00287F-6730-2FD7-FB8B-338F84E2B030}"/>
              </a:ext>
            </a:extLst>
          </p:cNvPr>
          <p:cNvSpPr>
            <a:spLocks noGrp="1" noChangeArrowheads="1"/>
          </p:cNvSpPr>
          <p:nvPr>
            <p:ph type="ftr"/>
          </p:nvPr>
        </p:nvSpPr>
        <p:spPr bwMode="auto">
          <a:xfrm>
            <a:off x="4038600" y="6356350"/>
            <a:ext cx="41132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lnSpc>
                <a:spcPct val="100000"/>
              </a:lnSpc>
              <a:tabLst>
                <a:tab pos="457200" algn="l"/>
                <a:tab pos="914400" algn="l"/>
                <a:tab pos="1371600" algn="l"/>
                <a:tab pos="1828800" algn="l"/>
                <a:tab pos="2286000" algn="l"/>
                <a:tab pos="2743200" algn="l"/>
                <a:tab pos="3200400" algn="l"/>
                <a:tab pos="3657600" algn="l"/>
                <a:tab pos="4114800" algn="l"/>
              </a:tabLst>
              <a:defRPr sz="1400">
                <a:solidFill>
                  <a:srgbClr val="000000"/>
                </a:solidFill>
                <a:latin typeface="Times New Roman" panose="02020603050405020304" pitchFamily="18" charset="0"/>
              </a:defRPr>
            </a:lvl1pPr>
          </a:lstStyle>
          <a:p>
            <a:endParaRPr lang="en-US" altLang="es-ES"/>
          </a:p>
        </p:txBody>
      </p:sp>
      <p:sp>
        <p:nvSpPr>
          <p:cNvPr id="2052" name="Rectangle 4">
            <a:extLst>
              <a:ext uri="{FF2B5EF4-FFF2-40B4-BE49-F238E27FC236}">
                <a16:creationId xmlns:a16="http://schemas.microsoft.com/office/drawing/2014/main" id="{25CEE792-86AA-4392-4D86-B8BB95A21958}"/>
              </a:ext>
            </a:extLst>
          </p:cNvPr>
          <p:cNvSpPr>
            <a:spLocks noGrp="1" noChangeArrowheads="1"/>
          </p:cNvSpPr>
          <p:nvPr>
            <p:ph type="sldNum"/>
          </p:nvPr>
        </p:nvSpPr>
        <p:spPr bwMode="auto">
          <a:xfrm>
            <a:off x="8610600" y="6356350"/>
            <a:ext cx="27416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hangingPunct="1">
              <a:lnSpc>
                <a:spcPct val="100000"/>
              </a:lnSpc>
              <a:tabLst>
                <a:tab pos="457200" algn="l"/>
                <a:tab pos="914400" algn="l"/>
                <a:tab pos="1371600" algn="l"/>
                <a:tab pos="1828800" algn="l"/>
                <a:tab pos="2286000" algn="l"/>
                <a:tab pos="2743200" algn="l"/>
              </a:tabLst>
              <a:defRPr sz="1200">
                <a:solidFill>
                  <a:srgbClr val="8B8B8B"/>
                </a:solidFill>
                <a:latin typeface="+mn-lt"/>
              </a:defRPr>
            </a:lvl1pPr>
          </a:lstStyle>
          <a:p>
            <a:fld id="{B1FBEA8D-0894-1544-A330-C51DADF24B72}" type="slidenum">
              <a:rPr lang="es-ES" altLang="es-ES"/>
              <a:pPr/>
              <a:t>‹Nº›</a:t>
            </a:fld>
            <a:endParaRPr lang="es-ES" altLang="es-ES"/>
          </a:p>
        </p:txBody>
      </p:sp>
      <p:sp>
        <p:nvSpPr>
          <p:cNvPr id="2053" name="Rectangle 5">
            <a:extLst>
              <a:ext uri="{FF2B5EF4-FFF2-40B4-BE49-F238E27FC236}">
                <a16:creationId xmlns:a16="http://schemas.microsoft.com/office/drawing/2014/main" id="{EF33F2B7-EB31-C0B3-E4F8-566F51F9EF2F}"/>
              </a:ext>
            </a:extLst>
          </p:cNvPr>
          <p:cNvSpPr>
            <a:spLocks noGrp="1" noChangeArrowheads="1"/>
          </p:cNvSpPr>
          <p:nvPr>
            <p:ph type="body" idx="1"/>
          </p:nvPr>
        </p:nvSpPr>
        <p:spPr bwMode="auto">
          <a:xfrm>
            <a:off x="609600" y="1604963"/>
            <a:ext cx="109712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8900" rIns="0" bIns="0" numCol="1" anchor="t" anchorCtr="0" compatLnSpc="1">
            <a:prstTxWarp prst="textNoShape">
              <a:avLst/>
            </a:prstTxWarp>
          </a:bodyPr>
          <a:lstStyle/>
          <a:p>
            <a:pPr lvl="0"/>
            <a:r>
              <a:rPr lang="en-GB" altLang="es-ES"/>
              <a:t>Click to edit the outline text format</a:t>
            </a:r>
          </a:p>
          <a:p>
            <a:pPr lvl="1"/>
            <a:r>
              <a:rPr lang="en-GB" altLang="es-ES"/>
              <a:t>Second Outline Level</a:t>
            </a:r>
          </a:p>
          <a:p>
            <a:pPr lvl="2"/>
            <a:r>
              <a:rPr lang="en-GB" altLang="es-ES"/>
              <a:t>Third Outline Level</a:t>
            </a:r>
          </a:p>
          <a:p>
            <a:pPr lvl="3"/>
            <a:r>
              <a:rPr lang="en-GB" altLang="es-ES"/>
              <a:t>Fourth Outline Level</a:t>
            </a:r>
          </a:p>
          <a:p>
            <a:pPr lvl="4"/>
            <a:r>
              <a:rPr lang="en-GB" altLang="es-ES"/>
              <a:t>Fifth Outline Level</a:t>
            </a:r>
          </a:p>
          <a:p>
            <a:pPr lvl="4"/>
            <a:r>
              <a:rPr lang="en-GB" altLang="es-ES"/>
              <a:t>Sixth Outline Level</a:t>
            </a:r>
          </a:p>
          <a:p>
            <a:pPr lvl="4"/>
            <a:r>
              <a:rPr lang="en-GB" altLang="es-ES"/>
              <a:t>Seventh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fontAlgn="base">
        <a:lnSpc>
          <a:spcPct val="83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Noto Sans SC Regular" panose="020B0502040504020204" pitchFamily="34" charset="0"/>
        </a:defRPr>
      </a:lvl2pPr>
      <a:lvl3pPr marL="1143000" indent="-22860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Noto Sans SC Regular" panose="020B0502040504020204" pitchFamily="34" charset="0"/>
        </a:defRPr>
      </a:lvl3pPr>
      <a:lvl4pPr marL="1600200" indent="-22860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Noto Sans SC Regular" panose="020B0502040504020204" pitchFamily="34" charset="0"/>
        </a:defRPr>
      </a:lvl4pPr>
      <a:lvl5pPr marL="2057400" indent="-22860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Noto Sans SC Regular" panose="020B0502040504020204" pitchFamily="34" charset="0"/>
        </a:defRPr>
      </a:lvl5pPr>
      <a:lvl6pPr marL="2514600" indent="-22860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Noto Sans SC Regular" panose="020B0502040504020204" pitchFamily="34" charset="0"/>
        </a:defRPr>
      </a:lvl6pPr>
      <a:lvl7pPr marL="2971800" indent="-22860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Noto Sans SC Regular" panose="020B0502040504020204" pitchFamily="34" charset="0"/>
        </a:defRPr>
      </a:lvl7pPr>
      <a:lvl8pPr marL="3429000" indent="-22860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Noto Sans SC Regular" panose="020B0502040504020204" pitchFamily="34" charset="0"/>
        </a:defRPr>
      </a:lvl8pPr>
      <a:lvl9pPr marL="3886200" indent="-228600" algn="l" defTabSz="457200"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Noto Sans SC Regular" panose="020B0502040504020204" pitchFamily="34" charset="0"/>
        </a:defRPr>
      </a:lvl9pPr>
    </p:titleStyle>
    <p:bodyStyle>
      <a:lvl1pPr marL="342900" indent="-342900" algn="l" defTabSz="457200" rtl="0" fontAlgn="base">
        <a:lnSpc>
          <a:spcPct val="75000"/>
        </a:lnSpc>
        <a:spcBef>
          <a:spcPts val="1425"/>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fontAlgn="base">
        <a:lnSpc>
          <a:spcPct val="75000"/>
        </a:lnSpc>
        <a:spcBef>
          <a:spcPts val="1138"/>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57200" rtl="0" fontAlgn="base">
        <a:lnSpc>
          <a:spcPct val="75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57200" rtl="0" fontAlgn="base">
        <a:lnSpc>
          <a:spcPct val="75000"/>
        </a:lnSpc>
        <a:spcBef>
          <a:spcPts val="575"/>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57200" rtl="0" fontAlgn="base">
        <a:lnSpc>
          <a:spcPct val="75000"/>
        </a:lnSpc>
        <a:spcBef>
          <a:spcPts val="288"/>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diagramDrawing" Target="../diagrams/drawing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B24539BA-1894-64C0-4FE9-59FBD76062D2}"/>
              </a:ext>
            </a:extLst>
          </p:cNvPr>
          <p:cNvSpPr>
            <a:spLocks noChangeArrowheads="1"/>
          </p:cNvSpPr>
          <p:nvPr/>
        </p:nvSpPr>
        <p:spPr bwMode="auto">
          <a:xfrm>
            <a:off x="0" y="4509120"/>
            <a:ext cx="12192000"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9pPr>
          </a:lstStyle>
          <a:p>
            <a:pPr algn="ctr" hangingPunct="1">
              <a:lnSpc>
                <a:spcPct val="100000"/>
              </a:lnSpc>
            </a:pPr>
            <a:r>
              <a:rPr lang="es-ES" altLang="es-ES" sz="2400" dirty="0">
                <a:solidFill>
                  <a:srgbClr val="FFFFFF"/>
                </a:solidFill>
                <a:latin typeface="Calibri" panose="020F0502020204030204" pitchFamily="34" charset="0"/>
              </a:rPr>
              <a:t>Estudio multicéntrico comunitario: comparación dosimétrica ORL fotones Vs protones</a:t>
            </a:r>
          </a:p>
        </p:txBody>
      </p:sp>
      <p:sp>
        <p:nvSpPr>
          <p:cNvPr id="4098" name="Rectangle 2">
            <a:extLst>
              <a:ext uri="{FF2B5EF4-FFF2-40B4-BE49-F238E27FC236}">
                <a16:creationId xmlns:a16="http://schemas.microsoft.com/office/drawing/2014/main" id="{948D2E5A-5BA6-4124-2E41-4C90360A1B71}"/>
              </a:ext>
            </a:extLst>
          </p:cNvPr>
          <p:cNvSpPr>
            <a:spLocks noChangeArrowheads="1"/>
          </p:cNvSpPr>
          <p:nvPr/>
        </p:nvSpPr>
        <p:spPr bwMode="auto">
          <a:xfrm>
            <a:off x="3935760" y="4941168"/>
            <a:ext cx="3834804" cy="33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9pPr>
          </a:lstStyle>
          <a:p>
            <a:pPr algn="ctr" hangingPunct="1">
              <a:lnSpc>
                <a:spcPct val="100000"/>
              </a:lnSpc>
            </a:pPr>
            <a:r>
              <a:rPr lang="es-ES" altLang="es-ES" sz="1600" i="1" dirty="0">
                <a:solidFill>
                  <a:srgbClr val="FFFFFF"/>
                </a:solidFill>
                <a:latin typeface="Calibri" panose="020F0502020204030204" pitchFamily="34" charset="0"/>
              </a:rPr>
              <a:t>Javier Sánchez Jiménez</a:t>
            </a:r>
          </a:p>
        </p:txBody>
      </p:sp>
      <p:sp>
        <p:nvSpPr>
          <p:cNvPr id="4099" name="Rectangle 3">
            <a:extLst>
              <a:ext uri="{FF2B5EF4-FFF2-40B4-BE49-F238E27FC236}">
                <a16:creationId xmlns:a16="http://schemas.microsoft.com/office/drawing/2014/main" id="{C6E85CA8-B823-BB48-7973-82C6FD96A8EC}"/>
              </a:ext>
            </a:extLst>
          </p:cNvPr>
          <p:cNvSpPr>
            <a:spLocks noChangeArrowheads="1"/>
          </p:cNvSpPr>
          <p:nvPr/>
        </p:nvSpPr>
        <p:spPr bwMode="auto">
          <a:xfrm>
            <a:off x="3935760" y="5157192"/>
            <a:ext cx="3834804"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cs typeface="Noto Sans SC Regular" panose="020B0502040504020204" pitchFamily="34" charset="0"/>
              </a:defRPr>
            </a:lvl9pPr>
          </a:lstStyle>
          <a:p>
            <a:pPr algn="ctr" hangingPunct="1">
              <a:lnSpc>
                <a:spcPct val="100000"/>
              </a:lnSpc>
            </a:pPr>
            <a:r>
              <a:rPr lang="es-ES" altLang="es-ES" sz="1400" dirty="0">
                <a:solidFill>
                  <a:srgbClr val="FFFFFF"/>
                </a:solidFill>
                <a:latin typeface="Calibri" panose="020F0502020204030204" pitchFamily="34" charset="0"/>
              </a:rPr>
              <a:t>Hospital Universitario de Burgos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BB37DA-F102-3A49-70EC-D670FF113DA0}"/>
              </a:ext>
            </a:extLst>
          </p:cNvPr>
          <p:cNvSpPr/>
          <p:nvPr/>
        </p:nvSpPr>
        <p:spPr bwMode="auto">
          <a:xfrm>
            <a:off x="1775520" y="187076"/>
            <a:ext cx="10153128" cy="58018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6000"/>
            <a:r>
              <a:rPr kumimoji="0" lang="es-ES"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Criterio de selección: la toxicidad</a:t>
            </a:r>
          </a:p>
        </p:txBody>
      </p:sp>
      <p:pic>
        <p:nvPicPr>
          <p:cNvPr id="5" name="Picture 4">
            <a:extLst>
              <a:ext uri="{FF2B5EF4-FFF2-40B4-BE49-F238E27FC236}">
                <a16:creationId xmlns:a16="http://schemas.microsoft.com/office/drawing/2014/main" id="{96E477FD-6284-0BA1-E43C-A0F4922EBFE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79976" y="1196752"/>
            <a:ext cx="5832648" cy="4666118"/>
          </a:xfrm>
          <a:prstGeom prst="rect">
            <a:avLst/>
          </a:prstGeom>
        </p:spPr>
      </p:pic>
      <p:sp>
        <p:nvSpPr>
          <p:cNvPr id="2" name="TextBox 1">
            <a:extLst>
              <a:ext uri="{FF2B5EF4-FFF2-40B4-BE49-F238E27FC236}">
                <a16:creationId xmlns:a16="http://schemas.microsoft.com/office/drawing/2014/main" id="{4A49B262-B747-A7AE-7BE7-FDA8EAE7EB1F}"/>
              </a:ext>
            </a:extLst>
          </p:cNvPr>
          <p:cNvSpPr txBox="1"/>
          <p:nvPr/>
        </p:nvSpPr>
        <p:spPr>
          <a:xfrm>
            <a:off x="1889185" y="2470072"/>
            <a:ext cx="4110208" cy="707886"/>
          </a:xfrm>
          <a:prstGeom prst="rect">
            <a:avLst/>
          </a:prstGeom>
          <a:noFill/>
        </p:spPr>
        <p:txBody>
          <a:bodyPr wrap="square" lIns="91440" tIns="45720" rIns="91440" bIns="45720" anchor="t">
            <a:spAutoFit/>
          </a:bodyPr>
          <a:lstStyle/>
          <a:p>
            <a:pPr marL="342900" indent="-342900">
              <a:lnSpc>
                <a:spcPct val="100000"/>
              </a:lnSpc>
              <a:buFont typeface="Arial" panose="020B0604020202020204" pitchFamily="34" charset="0"/>
              <a:buChar char="•"/>
            </a:pPr>
            <a:r>
              <a:rPr lang="es-ES" altLang="ko-KR" sz="2000" dirty="0">
                <a:solidFill>
                  <a:schemeClr val="tx1">
                    <a:lumMod val="75000"/>
                    <a:lumOff val="25000"/>
                  </a:schemeClr>
                </a:solidFill>
                <a:latin typeface="Arial"/>
                <a:cs typeface="Arial"/>
              </a:rPr>
              <a:t>La reducción de dosis física a veces no tiene impacto clínico</a:t>
            </a:r>
          </a:p>
        </p:txBody>
      </p:sp>
      <p:sp>
        <p:nvSpPr>
          <p:cNvPr id="6" name="TextBox 5">
            <a:extLst>
              <a:ext uri="{FF2B5EF4-FFF2-40B4-BE49-F238E27FC236}">
                <a16:creationId xmlns:a16="http://schemas.microsoft.com/office/drawing/2014/main" id="{8CE3816E-B542-31B3-43C8-7199D86747FD}"/>
              </a:ext>
            </a:extLst>
          </p:cNvPr>
          <p:cNvSpPr txBox="1"/>
          <p:nvPr/>
        </p:nvSpPr>
        <p:spPr>
          <a:xfrm>
            <a:off x="1889185" y="3603248"/>
            <a:ext cx="3888432" cy="707886"/>
          </a:xfrm>
          <a:prstGeom prst="rect">
            <a:avLst/>
          </a:prstGeom>
          <a:noFill/>
        </p:spPr>
        <p:txBody>
          <a:bodyPr wrap="square" lIns="91440" tIns="45720" rIns="91440" bIns="45720" anchor="t">
            <a:spAutoFit/>
          </a:bodyPr>
          <a:lstStyle/>
          <a:p>
            <a:pPr marL="342900" indent="-342900">
              <a:lnSpc>
                <a:spcPct val="100000"/>
              </a:lnSpc>
              <a:buFont typeface="Arial" panose="020B0604020202020204" pitchFamily="34" charset="0"/>
              <a:buChar char="•"/>
            </a:pPr>
            <a:r>
              <a:rPr lang="es-ES" altLang="ko-KR" sz="2000" dirty="0">
                <a:solidFill>
                  <a:schemeClr val="tx1">
                    <a:lumMod val="75000"/>
                    <a:lumOff val="25000"/>
                  </a:schemeClr>
                </a:solidFill>
                <a:latin typeface="Arial"/>
                <a:cs typeface="Arial"/>
              </a:rPr>
              <a:t>Reducción en la toxicidad </a:t>
            </a:r>
            <a:r>
              <a:rPr lang="es-ES" altLang="ko-KR" sz="2000" dirty="0" err="1">
                <a:solidFill>
                  <a:schemeClr val="tx1">
                    <a:lumMod val="75000"/>
                    <a:lumOff val="25000"/>
                  </a:schemeClr>
                </a:solidFill>
                <a:latin typeface="Arial"/>
                <a:cs typeface="Arial"/>
              </a:rPr>
              <a:t>endpoint</a:t>
            </a:r>
            <a:r>
              <a:rPr lang="es-ES" altLang="ko-KR" sz="2000" dirty="0">
                <a:solidFill>
                  <a:schemeClr val="tx1">
                    <a:lumMod val="75000"/>
                    <a:lumOff val="25000"/>
                  </a:schemeClr>
                </a:solidFill>
                <a:latin typeface="Arial"/>
                <a:cs typeface="Arial"/>
              </a:rPr>
              <a:t> más utilizado</a:t>
            </a:r>
          </a:p>
        </p:txBody>
      </p:sp>
      <p:sp>
        <p:nvSpPr>
          <p:cNvPr id="7" name="TextBox 6">
            <a:extLst>
              <a:ext uri="{FF2B5EF4-FFF2-40B4-BE49-F238E27FC236}">
                <a16:creationId xmlns:a16="http://schemas.microsoft.com/office/drawing/2014/main" id="{F61C5A28-946C-49E5-B3EA-D3B2118DCE36}"/>
              </a:ext>
            </a:extLst>
          </p:cNvPr>
          <p:cNvSpPr txBox="1"/>
          <p:nvPr/>
        </p:nvSpPr>
        <p:spPr>
          <a:xfrm>
            <a:off x="1889185" y="1339273"/>
            <a:ext cx="3888432" cy="707886"/>
          </a:xfrm>
          <a:prstGeom prst="rect">
            <a:avLst/>
          </a:prstGeom>
          <a:noFill/>
        </p:spPr>
        <p:txBody>
          <a:bodyPr wrap="square" lIns="91440" tIns="45720" rIns="91440" bIns="45720" anchor="t">
            <a:spAutoFit/>
          </a:bodyPr>
          <a:lstStyle/>
          <a:p>
            <a:pPr marL="342900" indent="-342900">
              <a:lnSpc>
                <a:spcPct val="100000"/>
              </a:lnSpc>
              <a:buFont typeface="Arial" panose="020B0604020202020204" pitchFamily="34" charset="0"/>
              <a:buChar char="•"/>
            </a:pPr>
            <a:r>
              <a:rPr lang="es-ES" altLang="ko-KR" sz="2000" dirty="0">
                <a:solidFill>
                  <a:schemeClr val="tx1">
                    <a:lumMod val="75000"/>
                    <a:lumOff val="25000"/>
                  </a:schemeClr>
                </a:solidFill>
                <a:latin typeface="Arial"/>
                <a:cs typeface="Arial"/>
              </a:rPr>
              <a:t>El riesgo de segundos tumores lineal con la dosis</a:t>
            </a:r>
          </a:p>
        </p:txBody>
      </p:sp>
      <p:sp>
        <p:nvSpPr>
          <p:cNvPr id="8" name="Rectangle: Rounded Corners 7">
            <a:extLst>
              <a:ext uri="{FF2B5EF4-FFF2-40B4-BE49-F238E27FC236}">
                <a16:creationId xmlns:a16="http://schemas.microsoft.com/office/drawing/2014/main" id="{C8A4476D-37D7-A8C2-E7B0-727B4AE64860}"/>
              </a:ext>
            </a:extLst>
          </p:cNvPr>
          <p:cNvSpPr/>
          <p:nvPr/>
        </p:nvSpPr>
        <p:spPr bwMode="auto">
          <a:xfrm>
            <a:off x="2567608" y="5373216"/>
            <a:ext cx="2736304" cy="666340"/>
          </a:xfrm>
          <a:prstGeom prst="roundRect">
            <a:avLst/>
          </a:prstGeom>
          <a:solidFill>
            <a:srgbClr val="00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r>
              <a:rPr kumimoji="0" lang="es-ES" sz="1800"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NTCP</a:t>
            </a:r>
          </a:p>
        </p:txBody>
      </p:sp>
    </p:spTree>
    <p:extLst>
      <p:ext uri="{BB962C8B-B14F-4D97-AF65-F5344CB8AC3E}">
        <p14:creationId xmlns:p14="http://schemas.microsoft.com/office/powerpoint/2010/main" val="1255136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8FDD2A-D2B3-BFBD-334B-2099C706B1F9}"/>
              </a:ext>
            </a:extLst>
          </p:cNvPr>
          <p:cNvPicPr>
            <a:picLocks noChangeAspect="1"/>
          </p:cNvPicPr>
          <p:nvPr/>
        </p:nvPicPr>
        <p:blipFill>
          <a:blip r:embed="rId2"/>
          <a:stretch>
            <a:fillRect/>
          </a:stretch>
        </p:blipFill>
        <p:spPr>
          <a:xfrm>
            <a:off x="7104111" y="1069324"/>
            <a:ext cx="4479201" cy="3655819"/>
          </a:xfrm>
          <a:prstGeom prst="rect">
            <a:avLst/>
          </a:prstGeom>
        </p:spPr>
      </p:pic>
      <p:sp>
        <p:nvSpPr>
          <p:cNvPr id="4" name="Rectangle 3">
            <a:extLst>
              <a:ext uri="{FF2B5EF4-FFF2-40B4-BE49-F238E27FC236}">
                <a16:creationId xmlns:a16="http://schemas.microsoft.com/office/drawing/2014/main" id="{7A2B8DF9-7557-4323-8495-880BA865E178}"/>
              </a:ext>
            </a:extLst>
          </p:cNvPr>
          <p:cNvSpPr/>
          <p:nvPr/>
        </p:nvSpPr>
        <p:spPr bwMode="auto">
          <a:xfrm>
            <a:off x="1775520" y="187076"/>
            <a:ext cx="10153128" cy="58018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6000"/>
            <a:r>
              <a:rPr kumimoji="0" lang="es-ES"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Retos y limitaciones modelos NTCP</a:t>
            </a:r>
          </a:p>
        </p:txBody>
      </p:sp>
      <p:sp>
        <p:nvSpPr>
          <p:cNvPr id="5" name="TextBox 4">
            <a:extLst>
              <a:ext uri="{FF2B5EF4-FFF2-40B4-BE49-F238E27FC236}">
                <a16:creationId xmlns:a16="http://schemas.microsoft.com/office/drawing/2014/main" id="{2A50A11C-EEF0-9093-519D-B04662BBE097}"/>
              </a:ext>
            </a:extLst>
          </p:cNvPr>
          <p:cNvSpPr txBox="1"/>
          <p:nvPr/>
        </p:nvSpPr>
        <p:spPr>
          <a:xfrm>
            <a:off x="2073355" y="1210084"/>
            <a:ext cx="4896544" cy="707886"/>
          </a:xfrm>
          <a:prstGeom prst="rect">
            <a:avLst/>
          </a:prstGeom>
          <a:noFill/>
        </p:spPr>
        <p:txBody>
          <a:bodyPr wrap="square" lIns="91440" tIns="45720" rIns="91440" bIns="45720" anchor="t">
            <a:spAutoFit/>
          </a:bodyPr>
          <a:lstStyle/>
          <a:p>
            <a:pPr marL="342900" indent="-342900">
              <a:lnSpc>
                <a:spcPct val="100000"/>
              </a:lnSpc>
              <a:buFont typeface="Arial" panose="020B0604020202020204" pitchFamily="34" charset="0"/>
              <a:buChar char="•"/>
            </a:pPr>
            <a:r>
              <a:rPr lang="es-ES" altLang="ko-KR" sz="2000" dirty="0">
                <a:solidFill>
                  <a:schemeClr val="tx1">
                    <a:lumMod val="75000"/>
                    <a:lumOff val="25000"/>
                  </a:schemeClr>
                </a:solidFill>
                <a:latin typeface="Arial"/>
                <a:cs typeface="Arial"/>
              </a:rPr>
              <a:t>Curvas NTCP dependen de la patología previa del paciente</a:t>
            </a:r>
          </a:p>
        </p:txBody>
      </p:sp>
      <p:sp>
        <p:nvSpPr>
          <p:cNvPr id="7" name="TextBox 6">
            <a:extLst>
              <a:ext uri="{FF2B5EF4-FFF2-40B4-BE49-F238E27FC236}">
                <a16:creationId xmlns:a16="http://schemas.microsoft.com/office/drawing/2014/main" id="{A2DB1945-05A9-0B97-25B0-F3776167F16F}"/>
              </a:ext>
            </a:extLst>
          </p:cNvPr>
          <p:cNvSpPr txBox="1"/>
          <p:nvPr/>
        </p:nvSpPr>
        <p:spPr>
          <a:xfrm>
            <a:off x="2069238" y="2492896"/>
            <a:ext cx="4970469" cy="707886"/>
          </a:xfrm>
          <a:prstGeom prst="rect">
            <a:avLst/>
          </a:prstGeom>
          <a:noFill/>
        </p:spPr>
        <p:txBody>
          <a:bodyPr wrap="square" lIns="91440" tIns="45720" rIns="91440" bIns="45720" anchor="t">
            <a:spAutoFit/>
          </a:bodyPr>
          <a:lstStyle/>
          <a:p>
            <a:pPr marL="342900" indent="-342900">
              <a:lnSpc>
                <a:spcPct val="100000"/>
              </a:lnSpc>
              <a:buFont typeface="Arial" panose="020B0604020202020204" pitchFamily="34" charset="0"/>
              <a:buChar char="•"/>
            </a:pPr>
            <a:r>
              <a:rPr lang="es-ES" altLang="ko-KR" sz="2000" dirty="0">
                <a:solidFill>
                  <a:schemeClr val="tx1">
                    <a:lumMod val="75000"/>
                    <a:lumOff val="25000"/>
                  </a:schemeClr>
                </a:solidFill>
                <a:latin typeface="Arial"/>
                <a:cs typeface="Arial"/>
              </a:rPr>
              <a:t>Modelos dependen del sesgo de los datos (p.ej. toxicidad </a:t>
            </a:r>
            <a:r>
              <a:rPr lang="es-ES" altLang="ko-KR" sz="2000" dirty="0" err="1">
                <a:solidFill>
                  <a:schemeClr val="tx1">
                    <a:lumMod val="75000"/>
                    <a:lumOff val="25000"/>
                  </a:schemeClr>
                </a:solidFill>
                <a:latin typeface="Arial"/>
                <a:cs typeface="Arial"/>
              </a:rPr>
              <a:t>infrareportada</a:t>
            </a:r>
            <a:r>
              <a:rPr lang="es-ES" altLang="ko-KR" sz="2000" dirty="0">
                <a:solidFill>
                  <a:schemeClr val="tx1">
                    <a:lumMod val="75000"/>
                    <a:lumOff val="25000"/>
                  </a:schemeClr>
                </a:solidFill>
                <a:latin typeface="Arial"/>
                <a:cs typeface="Arial"/>
              </a:rPr>
              <a:t>)</a:t>
            </a:r>
          </a:p>
        </p:txBody>
      </p:sp>
      <p:sp>
        <p:nvSpPr>
          <p:cNvPr id="8" name="TextBox 7">
            <a:extLst>
              <a:ext uri="{FF2B5EF4-FFF2-40B4-BE49-F238E27FC236}">
                <a16:creationId xmlns:a16="http://schemas.microsoft.com/office/drawing/2014/main" id="{2ED4E1F5-F7C9-BE2C-571C-1900AD2D70CE}"/>
              </a:ext>
            </a:extLst>
          </p:cNvPr>
          <p:cNvSpPr txBox="1"/>
          <p:nvPr/>
        </p:nvSpPr>
        <p:spPr>
          <a:xfrm>
            <a:off x="2063552" y="3667823"/>
            <a:ext cx="5089887" cy="707886"/>
          </a:xfrm>
          <a:prstGeom prst="rect">
            <a:avLst/>
          </a:prstGeom>
          <a:noFill/>
        </p:spPr>
        <p:txBody>
          <a:bodyPr wrap="square" lIns="91440" tIns="45720" rIns="91440" bIns="45720" anchor="t">
            <a:spAutoFit/>
          </a:bodyPr>
          <a:lstStyle/>
          <a:p>
            <a:pPr marL="342900" indent="-342900">
              <a:lnSpc>
                <a:spcPct val="100000"/>
              </a:lnSpc>
              <a:buFont typeface="Arial" panose="020B0604020202020204" pitchFamily="34" charset="0"/>
              <a:buChar char="•"/>
            </a:pPr>
            <a:r>
              <a:rPr lang="es-ES" altLang="ko-KR" sz="2000" dirty="0">
                <a:solidFill>
                  <a:schemeClr val="tx1">
                    <a:lumMod val="75000"/>
                    <a:lumOff val="25000"/>
                  </a:schemeClr>
                </a:solidFill>
                <a:latin typeface="Arial"/>
                <a:cs typeface="Arial"/>
              </a:rPr>
              <a:t>Modelos reducen una distribución de dosis 3D a uno/varios valores puntuales</a:t>
            </a:r>
          </a:p>
        </p:txBody>
      </p:sp>
      <p:sp>
        <p:nvSpPr>
          <p:cNvPr id="9" name="TextBox 8">
            <a:extLst>
              <a:ext uri="{FF2B5EF4-FFF2-40B4-BE49-F238E27FC236}">
                <a16:creationId xmlns:a16="http://schemas.microsoft.com/office/drawing/2014/main" id="{220146C4-1A56-0FE6-7B6D-6E2253B9355F}"/>
              </a:ext>
            </a:extLst>
          </p:cNvPr>
          <p:cNvSpPr txBox="1"/>
          <p:nvPr/>
        </p:nvSpPr>
        <p:spPr>
          <a:xfrm>
            <a:off x="2063552" y="5005625"/>
            <a:ext cx="9393224" cy="1015663"/>
          </a:xfrm>
          <a:prstGeom prst="rect">
            <a:avLst/>
          </a:prstGeom>
          <a:noFill/>
        </p:spPr>
        <p:txBody>
          <a:bodyPr wrap="square">
            <a:spAutoFit/>
          </a:bodyPr>
          <a:lstStyle/>
          <a:p>
            <a:pPr marL="342900" indent="-342900">
              <a:lnSpc>
                <a:spcPct val="100000"/>
              </a:lnSpc>
              <a:buFont typeface="Arial" panose="020B0604020202020204" pitchFamily="34" charset="0"/>
              <a:buChar char="•"/>
            </a:pPr>
            <a:r>
              <a:rPr lang="es-ES" altLang="ko-KR" sz="2000" dirty="0">
                <a:solidFill>
                  <a:schemeClr val="tx1">
                    <a:lumMod val="75000"/>
                    <a:lumOff val="25000"/>
                  </a:schemeClr>
                </a:solidFill>
                <a:cs typeface="Arial" pitchFamily="34" charset="0"/>
              </a:rPr>
              <a:t>Se necesitan grandes cohortes de pacientes, en algunos casos para realizar un análisis válido son necesarios al menos 100 eventos por cada </a:t>
            </a:r>
            <a:r>
              <a:rPr lang="es-ES" altLang="ko-KR" sz="2000" dirty="0" err="1">
                <a:solidFill>
                  <a:schemeClr val="tx1">
                    <a:lumMod val="75000"/>
                    <a:lumOff val="25000"/>
                  </a:schemeClr>
                </a:solidFill>
                <a:cs typeface="Arial" pitchFamily="34" charset="0"/>
              </a:rPr>
              <a:t>endpoint</a:t>
            </a:r>
            <a:r>
              <a:rPr lang="es-ES" altLang="ko-KR" sz="2000" dirty="0">
                <a:solidFill>
                  <a:schemeClr val="tx1">
                    <a:lumMod val="75000"/>
                    <a:lumOff val="25000"/>
                  </a:schemeClr>
                </a:solidFill>
                <a:cs typeface="Arial" pitchFamily="34" charset="0"/>
              </a:rPr>
              <a:t> y en algunos </a:t>
            </a:r>
            <a:r>
              <a:rPr lang="es-ES" altLang="ko-KR" sz="2000" dirty="0" err="1">
                <a:solidFill>
                  <a:schemeClr val="tx1">
                    <a:lumMod val="75000"/>
                    <a:lumOff val="25000"/>
                  </a:schemeClr>
                </a:solidFill>
                <a:cs typeface="Arial" pitchFamily="34" charset="0"/>
              </a:rPr>
              <a:t>endpoints</a:t>
            </a:r>
            <a:r>
              <a:rPr lang="es-ES" altLang="ko-KR" sz="2000" dirty="0">
                <a:solidFill>
                  <a:schemeClr val="tx1">
                    <a:lumMod val="75000"/>
                    <a:lumOff val="25000"/>
                  </a:schemeClr>
                </a:solidFill>
                <a:cs typeface="Arial" pitchFamily="34" charset="0"/>
              </a:rPr>
              <a:t> se requieren hasta 15 años</a:t>
            </a:r>
          </a:p>
        </p:txBody>
      </p:sp>
    </p:spTree>
    <p:extLst>
      <p:ext uri="{BB962C8B-B14F-4D97-AF65-F5344CB8AC3E}">
        <p14:creationId xmlns:p14="http://schemas.microsoft.com/office/powerpoint/2010/main" val="45562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2B8DF9-7557-4323-8495-880BA865E178}"/>
              </a:ext>
            </a:extLst>
          </p:cNvPr>
          <p:cNvSpPr/>
          <p:nvPr/>
        </p:nvSpPr>
        <p:spPr bwMode="auto">
          <a:xfrm>
            <a:off x="1775520" y="187076"/>
            <a:ext cx="10153128" cy="58018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6000"/>
            <a:r>
              <a:rPr kumimoji="0" lang="es-ES"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Retos y limitaciones modelos NTCP</a:t>
            </a:r>
          </a:p>
        </p:txBody>
      </p:sp>
      <p:sp>
        <p:nvSpPr>
          <p:cNvPr id="5" name="TextBox 4">
            <a:extLst>
              <a:ext uri="{FF2B5EF4-FFF2-40B4-BE49-F238E27FC236}">
                <a16:creationId xmlns:a16="http://schemas.microsoft.com/office/drawing/2014/main" id="{2A50A11C-EEF0-9093-519D-B04662BBE097}"/>
              </a:ext>
            </a:extLst>
          </p:cNvPr>
          <p:cNvSpPr txBox="1"/>
          <p:nvPr/>
        </p:nvSpPr>
        <p:spPr>
          <a:xfrm>
            <a:off x="1944858" y="3192332"/>
            <a:ext cx="4991237" cy="1015663"/>
          </a:xfrm>
          <a:prstGeom prst="rect">
            <a:avLst/>
          </a:prstGeom>
          <a:noFill/>
        </p:spPr>
        <p:txBody>
          <a:bodyPr wrap="square" lIns="91440" tIns="45720" rIns="91440" bIns="45720" anchor="t">
            <a:spAutoFit/>
          </a:bodyPr>
          <a:lstStyle/>
          <a:p>
            <a:pPr marL="342900" indent="-342900">
              <a:lnSpc>
                <a:spcPct val="100000"/>
              </a:lnSpc>
              <a:buFont typeface="Arial" panose="020B0604020202020204" pitchFamily="34" charset="0"/>
              <a:buChar char="•"/>
            </a:pPr>
            <a:r>
              <a:rPr lang="es-ES" altLang="ko-KR" sz="2000" dirty="0">
                <a:solidFill>
                  <a:schemeClr val="tx1">
                    <a:lumMod val="75000"/>
                    <a:lumOff val="25000"/>
                  </a:schemeClr>
                </a:solidFill>
                <a:latin typeface="Arial"/>
                <a:cs typeface="Arial"/>
              </a:rPr>
              <a:t>Modelos validados para una población de referencia y una técnica de tratamiento determinada</a:t>
            </a:r>
          </a:p>
        </p:txBody>
      </p:sp>
      <p:sp>
        <p:nvSpPr>
          <p:cNvPr id="2" name="TextBox 1">
            <a:extLst>
              <a:ext uri="{FF2B5EF4-FFF2-40B4-BE49-F238E27FC236}">
                <a16:creationId xmlns:a16="http://schemas.microsoft.com/office/drawing/2014/main" id="{0C0A5E85-A0BB-2DBD-1846-544A12898540}"/>
              </a:ext>
            </a:extLst>
          </p:cNvPr>
          <p:cNvSpPr txBox="1"/>
          <p:nvPr/>
        </p:nvSpPr>
        <p:spPr>
          <a:xfrm>
            <a:off x="1944858" y="4647713"/>
            <a:ext cx="9680793" cy="707886"/>
          </a:xfrm>
          <a:prstGeom prst="rect">
            <a:avLst/>
          </a:prstGeom>
          <a:noFill/>
        </p:spPr>
        <p:txBody>
          <a:bodyPr wrap="square">
            <a:spAutoFit/>
          </a:bodyPr>
          <a:lstStyle/>
          <a:p>
            <a:pPr marL="342900" indent="-342900">
              <a:lnSpc>
                <a:spcPct val="100000"/>
              </a:lnSpc>
              <a:buFont typeface="Arial" panose="020B0604020202020204" pitchFamily="34" charset="0"/>
              <a:buChar char="•"/>
            </a:pPr>
            <a:r>
              <a:rPr lang="es-ES" altLang="ko-KR" sz="2000" dirty="0">
                <a:solidFill>
                  <a:schemeClr val="tx1">
                    <a:lumMod val="75000"/>
                    <a:lumOff val="25000"/>
                  </a:schemeClr>
                </a:solidFill>
                <a:cs typeface="Arial" pitchFamily="34" charset="0"/>
              </a:rPr>
              <a:t>Los modelos están basados en tratamientos con fotones y técnicas de alta conformación y asumen el mismo comportamiento en protones</a:t>
            </a:r>
          </a:p>
        </p:txBody>
      </p:sp>
      <p:sp>
        <p:nvSpPr>
          <p:cNvPr id="6" name="TextBox 5">
            <a:extLst>
              <a:ext uri="{FF2B5EF4-FFF2-40B4-BE49-F238E27FC236}">
                <a16:creationId xmlns:a16="http://schemas.microsoft.com/office/drawing/2014/main" id="{B75985AB-8EB1-5D6D-F43E-0253797C0DD0}"/>
              </a:ext>
            </a:extLst>
          </p:cNvPr>
          <p:cNvSpPr txBox="1"/>
          <p:nvPr/>
        </p:nvSpPr>
        <p:spPr>
          <a:xfrm>
            <a:off x="1944858" y="5712556"/>
            <a:ext cx="9504093" cy="707886"/>
          </a:xfrm>
          <a:prstGeom prst="rect">
            <a:avLst/>
          </a:prstGeom>
          <a:noFill/>
        </p:spPr>
        <p:txBody>
          <a:bodyPr wrap="square">
            <a:spAutoFit/>
          </a:bodyPr>
          <a:lstStyle/>
          <a:p>
            <a:pPr marL="342900" indent="-342900">
              <a:lnSpc>
                <a:spcPct val="100000"/>
              </a:lnSpc>
              <a:buFont typeface="Arial" panose="020B0604020202020204" pitchFamily="34" charset="0"/>
              <a:buChar char="•"/>
            </a:pPr>
            <a:r>
              <a:rPr lang="es-ES" altLang="ko-KR" sz="2000" dirty="0">
                <a:solidFill>
                  <a:schemeClr val="tx1">
                    <a:lumMod val="75000"/>
                    <a:lumOff val="25000"/>
                  </a:schemeClr>
                </a:solidFill>
                <a:cs typeface="Arial" pitchFamily="34" charset="0"/>
              </a:rPr>
              <a:t>Es necesaria la actualización del modelo para incluir las nuevas técnicas de tratamiento (IMPT, LET </a:t>
            </a:r>
            <a:r>
              <a:rPr lang="es-ES" altLang="ko-KR" sz="2000" dirty="0" err="1">
                <a:solidFill>
                  <a:schemeClr val="tx1">
                    <a:lumMod val="75000"/>
                    <a:lumOff val="25000"/>
                  </a:schemeClr>
                </a:solidFill>
                <a:cs typeface="Arial" pitchFamily="34" charset="0"/>
              </a:rPr>
              <a:t>optimization</a:t>
            </a:r>
            <a:r>
              <a:rPr lang="es-ES" altLang="ko-KR" sz="2000" dirty="0">
                <a:solidFill>
                  <a:schemeClr val="tx1">
                    <a:lumMod val="75000"/>
                    <a:lumOff val="25000"/>
                  </a:schemeClr>
                </a:solidFill>
                <a:cs typeface="Arial" pitchFamily="34" charset="0"/>
              </a:rPr>
              <a:t>, etc.)</a:t>
            </a:r>
          </a:p>
        </p:txBody>
      </p:sp>
      <p:sp>
        <p:nvSpPr>
          <p:cNvPr id="12" name="TextBox 11">
            <a:extLst>
              <a:ext uri="{FF2B5EF4-FFF2-40B4-BE49-F238E27FC236}">
                <a16:creationId xmlns:a16="http://schemas.microsoft.com/office/drawing/2014/main" id="{BE7C683C-8804-7411-1EF0-479F5977D399}"/>
              </a:ext>
            </a:extLst>
          </p:cNvPr>
          <p:cNvSpPr txBox="1"/>
          <p:nvPr/>
        </p:nvSpPr>
        <p:spPr>
          <a:xfrm>
            <a:off x="1968859" y="978601"/>
            <a:ext cx="4932512" cy="707886"/>
          </a:xfrm>
          <a:prstGeom prst="rect">
            <a:avLst/>
          </a:prstGeom>
          <a:noFill/>
        </p:spPr>
        <p:txBody>
          <a:bodyPr wrap="square" lIns="91440" tIns="45720" rIns="91440" bIns="45720" anchor="t">
            <a:spAutoFit/>
          </a:bodyPr>
          <a:lstStyle/>
          <a:p>
            <a:pPr marL="342900" indent="-342900">
              <a:lnSpc>
                <a:spcPct val="100000"/>
              </a:lnSpc>
              <a:buFont typeface="Arial" panose="020B0604020202020204" pitchFamily="34" charset="0"/>
              <a:buChar char="•"/>
            </a:pPr>
            <a:r>
              <a:rPr lang="es-ES" altLang="ko-KR" sz="2000" dirty="0">
                <a:solidFill>
                  <a:schemeClr val="tx1">
                    <a:lumMod val="75000"/>
                    <a:lumOff val="25000"/>
                  </a:schemeClr>
                </a:solidFill>
                <a:latin typeface="Arial"/>
                <a:cs typeface="Arial"/>
              </a:rPr>
              <a:t>Los grados de toxicidad CTCAE son reduccionistas.</a:t>
            </a:r>
          </a:p>
        </p:txBody>
      </p:sp>
      <p:sp>
        <p:nvSpPr>
          <p:cNvPr id="13" name="TextBox 12">
            <a:extLst>
              <a:ext uri="{FF2B5EF4-FFF2-40B4-BE49-F238E27FC236}">
                <a16:creationId xmlns:a16="http://schemas.microsoft.com/office/drawing/2014/main" id="{6A7D45B0-17BD-355B-7D01-75D1A52BAD0C}"/>
              </a:ext>
            </a:extLst>
          </p:cNvPr>
          <p:cNvSpPr txBox="1"/>
          <p:nvPr/>
        </p:nvSpPr>
        <p:spPr>
          <a:xfrm>
            <a:off x="1968858" y="2083529"/>
            <a:ext cx="5135253" cy="707886"/>
          </a:xfrm>
          <a:prstGeom prst="rect">
            <a:avLst/>
          </a:prstGeom>
          <a:noFill/>
        </p:spPr>
        <p:txBody>
          <a:bodyPr wrap="square" lIns="91440" tIns="45720" rIns="91440" bIns="45720" anchor="t">
            <a:spAutoFit/>
          </a:bodyPr>
          <a:lstStyle/>
          <a:p>
            <a:pPr marL="342900" indent="-342900">
              <a:lnSpc>
                <a:spcPct val="100000"/>
              </a:lnSpc>
              <a:buFont typeface="Arial" panose="020B0604020202020204" pitchFamily="34" charset="0"/>
              <a:buChar char="•"/>
            </a:pPr>
            <a:r>
              <a:rPr lang="es-ES" altLang="ko-KR" sz="2000" dirty="0">
                <a:solidFill>
                  <a:schemeClr val="tx1">
                    <a:lumMod val="75000"/>
                    <a:lumOff val="25000"/>
                  </a:schemeClr>
                </a:solidFill>
                <a:latin typeface="Arial"/>
                <a:cs typeface="Arial"/>
              </a:rPr>
              <a:t>Las toxicidades a evaluar condicionan las dosimetrías.</a:t>
            </a:r>
          </a:p>
        </p:txBody>
      </p:sp>
      <p:pic>
        <p:nvPicPr>
          <p:cNvPr id="2050" name="Picture 2" descr="Documentation/Nightly/Modules/DoseVolumeHistogram - Slicer Wiki">
            <a:extLst>
              <a:ext uri="{FF2B5EF4-FFF2-40B4-BE49-F238E27FC236}">
                <a16:creationId xmlns:a16="http://schemas.microsoft.com/office/drawing/2014/main" id="{6624EA83-1FB8-573B-9A28-1C318B79B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144" y="915287"/>
            <a:ext cx="4233507" cy="3563491"/>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Left 15">
            <a:extLst>
              <a:ext uri="{FF2B5EF4-FFF2-40B4-BE49-F238E27FC236}">
                <a16:creationId xmlns:a16="http://schemas.microsoft.com/office/drawing/2014/main" id="{616B7C4C-ABAA-2738-D1A0-9B4DDF532019}"/>
              </a:ext>
            </a:extLst>
          </p:cNvPr>
          <p:cNvSpPr/>
          <p:nvPr/>
        </p:nvSpPr>
        <p:spPr bwMode="auto">
          <a:xfrm rot="18484893">
            <a:off x="10228797" y="1840271"/>
            <a:ext cx="232843" cy="185368"/>
          </a:xfrm>
          <a:prstGeom prst="lef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s-ES" sz="1800" b="0" i="0" u="none" strike="noStrike" cap="none" normalizeH="0" baseline="0">
              <a:ln>
                <a:noFill/>
              </a:ln>
              <a:effectLst/>
              <a:latin typeface="Arial" panose="020B0604020202020204" pitchFamily="34" charset="0"/>
              <a:cs typeface="Noto Sans SC Regular" panose="020B0502040504020204" pitchFamily="34" charset="0"/>
            </a:endParaRPr>
          </a:p>
        </p:txBody>
      </p:sp>
    </p:spTree>
    <p:extLst>
      <p:ext uri="{BB962C8B-B14F-4D97-AF65-F5344CB8AC3E}">
        <p14:creationId xmlns:p14="http://schemas.microsoft.com/office/powerpoint/2010/main" val="322135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2B8DF9-7557-4323-8495-880BA865E178}"/>
              </a:ext>
            </a:extLst>
          </p:cNvPr>
          <p:cNvSpPr/>
          <p:nvPr/>
        </p:nvSpPr>
        <p:spPr bwMode="auto">
          <a:xfrm>
            <a:off x="1775520" y="187076"/>
            <a:ext cx="10153128" cy="58018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6000"/>
            <a:r>
              <a:rPr kumimoji="0" lang="es-ES"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Criterios de selección de NTCP</a:t>
            </a:r>
          </a:p>
        </p:txBody>
      </p:sp>
      <p:sp>
        <p:nvSpPr>
          <p:cNvPr id="12" name="TextBox 11">
            <a:extLst>
              <a:ext uri="{FF2B5EF4-FFF2-40B4-BE49-F238E27FC236}">
                <a16:creationId xmlns:a16="http://schemas.microsoft.com/office/drawing/2014/main" id="{BE7C683C-8804-7411-1EF0-479F5977D399}"/>
              </a:ext>
            </a:extLst>
          </p:cNvPr>
          <p:cNvSpPr txBox="1"/>
          <p:nvPr/>
        </p:nvSpPr>
        <p:spPr>
          <a:xfrm>
            <a:off x="2063552" y="1229851"/>
            <a:ext cx="9743766" cy="830997"/>
          </a:xfrm>
          <a:prstGeom prst="rect">
            <a:avLst/>
          </a:prstGeom>
          <a:noFill/>
        </p:spPr>
        <p:txBody>
          <a:bodyPr wrap="square">
            <a:spAutoFit/>
          </a:bodyPr>
          <a:lstStyle/>
          <a:p>
            <a:pPr marL="342900" indent="-342900">
              <a:lnSpc>
                <a:spcPct val="100000"/>
              </a:lnSpc>
              <a:buFont typeface="Arial" panose="020B0604020202020204" pitchFamily="34" charset="0"/>
              <a:buChar char="•"/>
            </a:pPr>
            <a:r>
              <a:rPr lang="es-ES" altLang="ko-KR" sz="2400" dirty="0">
                <a:solidFill>
                  <a:schemeClr val="tx1">
                    <a:lumMod val="75000"/>
                    <a:lumOff val="25000"/>
                  </a:schemeClr>
                </a:solidFill>
                <a:cs typeface="Arial" pitchFamily="34" charset="0"/>
              </a:rPr>
              <a:t>La ganancia de NTCP para ser seleccionado para </a:t>
            </a:r>
            <a:r>
              <a:rPr lang="es-ES" altLang="ko-KR" sz="2400" dirty="0" err="1">
                <a:solidFill>
                  <a:schemeClr val="tx1">
                    <a:lumMod val="75000"/>
                    <a:lumOff val="25000"/>
                  </a:schemeClr>
                </a:solidFill>
                <a:cs typeface="Arial" pitchFamily="34" charset="0"/>
              </a:rPr>
              <a:t>protonterapia</a:t>
            </a:r>
            <a:r>
              <a:rPr lang="es-ES" altLang="ko-KR" sz="2400" dirty="0">
                <a:solidFill>
                  <a:schemeClr val="tx1">
                    <a:lumMod val="75000"/>
                    <a:lumOff val="25000"/>
                  </a:schemeClr>
                </a:solidFill>
                <a:cs typeface="Arial" pitchFamily="34" charset="0"/>
              </a:rPr>
              <a:t> debe cumplir:</a:t>
            </a:r>
          </a:p>
        </p:txBody>
      </p:sp>
      <p:sp>
        <p:nvSpPr>
          <p:cNvPr id="3" name="TextBox 2">
            <a:extLst>
              <a:ext uri="{FF2B5EF4-FFF2-40B4-BE49-F238E27FC236}">
                <a16:creationId xmlns:a16="http://schemas.microsoft.com/office/drawing/2014/main" id="{62774EF7-574E-E2BE-C433-FC73AF1F0019}"/>
              </a:ext>
            </a:extLst>
          </p:cNvPr>
          <p:cNvSpPr txBox="1"/>
          <p:nvPr/>
        </p:nvSpPr>
        <p:spPr>
          <a:xfrm>
            <a:off x="3071664" y="2508572"/>
            <a:ext cx="7704856" cy="2677656"/>
          </a:xfrm>
          <a:prstGeom prst="rect">
            <a:avLst/>
          </a:prstGeom>
          <a:noFill/>
        </p:spPr>
        <p:txBody>
          <a:bodyPr wrap="square">
            <a:spAutoFit/>
          </a:bodyPr>
          <a:lstStyle/>
          <a:p>
            <a:pPr>
              <a:lnSpc>
                <a:spcPct val="100000"/>
              </a:lnSpc>
            </a:pPr>
            <a:r>
              <a:rPr lang="es-ES" altLang="ko-KR" sz="2400" dirty="0">
                <a:solidFill>
                  <a:schemeClr val="tx1">
                    <a:lumMod val="75000"/>
                    <a:lumOff val="25000"/>
                  </a:schemeClr>
                </a:solidFill>
                <a:cs typeface="Arial" pitchFamily="34" charset="0"/>
              </a:rPr>
              <a:t>Toxicidad* Grado 1: No se evalúa</a:t>
            </a:r>
          </a:p>
          <a:p>
            <a:pPr>
              <a:lnSpc>
                <a:spcPct val="100000"/>
              </a:lnSpc>
            </a:pPr>
            <a:r>
              <a:rPr lang="el-GR" altLang="ko-K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a:t>
            </a:r>
            <a:r>
              <a:rPr lang="es-ES" altLang="ko-KR" sz="2400" dirty="0">
                <a:solidFill>
                  <a:schemeClr val="tx1">
                    <a:lumMod val="75000"/>
                    <a:lumOff val="25000"/>
                  </a:schemeClr>
                </a:solidFill>
                <a:cs typeface="Arial" pitchFamily="34" charset="0"/>
              </a:rPr>
              <a:t>NTCP para toxicidad Grado 2 ≥ 10%</a:t>
            </a:r>
          </a:p>
          <a:p>
            <a:pPr>
              <a:lnSpc>
                <a:spcPct val="100000"/>
              </a:lnSpc>
            </a:pPr>
            <a:r>
              <a:rPr lang="el-GR" altLang="ko-K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a:t>
            </a:r>
            <a:r>
              <a:rPr lang="es-ES" altLang="ko-KR" sz="2400" dirty="0">
                <a:solidFill>
                  <a:schemeClr val="tx1">
                    <a:lumMod val="75000"/>
                    <a:lumOff val="25000"/>
                  </a:schemeClr>
                </a:solidFill>
                <a:cs typeface="Arial" pitchFamily="34" charset="0"/>
              </a:rPr>
              <a:t>NTCP para toxicidad Grado 3 ≥ 5%</a:t>
            </a:r>
          </a:p>
          <a:p>
            <a:pPr>
              <a:lnSpc>
                <a:spcPct val="100000"/>
              </a:lnSpc>
            </a:pPr>
            <a:r>
              <a:rPr lang="el-GR" altLang="ko-K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a:t>
            </a:r>
            <a:r>
              <a:rPr lang="es-ES" altLang="ko-KR" sz="2400" dirty="0">
                <a:solidFill>
                  <a:schemeClr val="tx1">
                    <a:lumMod val="75000"/>
                    <a:lumOff val="25000"/>
                  </a:schemeClr>
                </a:solidFill>
                <a:cs typeface="Arial" pitchFamily="34" charset="0"/>
              </a:rPr>
              <a:t>NTCP para toxicidad Grado 4 ≥ 2%</a:t>
            </a:r>
          </a:p>
          <a:p>
            <a:pPr>
              <a:lnSpc>
                <a:spcPct val="100000"/>
              </a:lnSpc>
            </a:pPr>
            <a:r>
              <a:rPr lang="es-ES" altLang="ko-KR" sz="2400" dirty="0">
                <a:solidFill>
                  <a:schemeClr val="tx1">
                    <a:lumMod val="75000"/>
                    <a:lumOff val="25000"/>
                  </a:schemeClr>
                </a:solidFill>
                <a:cs typeface="Arial" pitchFamily="34" charset="0"/>
              </a:rPr>
              <a:t>Suma de 2 toxicidades de grado ≥  2 (</a:t>
            </a:r>
            <a:r>
              <a:rPr lang="el-GR" altLang="ko-K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a:t>
            </a:r>
            <a:r>
              <a:rPr lang="es-ES" altLang="ko-KR" sz="2400" dirty="0">
                <a:solidFill>
                  <a:schemeClr val="tx1">
                    <a:lumMod val="75000"/>
                    <a:lumOff val="25000"/>
                  </a:schemeClr>
                </a:solidFill>
                <a:cs typeface="Arial" pitchFamily="34" charset="0"/>
              </a:rPr>
              <a:t>NTCP ≥ 15%)</a:t>
            </a:r>
          </a:p>
          <a:p>
            <a:pPr>
              <a:lnSpc>
                <a:spcPct val="100000"/>
              </a:lnSpc>
            </a:pPr>
            <a:endParaRPr lang="es-ES" altLang="ko-KR" sz="2400" dirty="0">
              <a:solidFill>
                <a:schemeClr val="tx1">
                  <a:lumMod val="75000"/>
                  <a:lumOff val="25000"/>
                </a:schemeClr>
              </a:solidFill>
              <a:cs typeface="Arial" pitchFamily="34" charset="0"/>
            </a:endParaRPr>
          </a:p>
          <a:p>
            <a:pPr>
              <a:lnSpc>
                <a:spcPct val="100000"/>
              </a:lnSpc>
            </a:pPr>
            <a:r>
              <a:rPr lang="es-ES" altLang="ko-KR" sz="2400" dirty="0">
                <a:solidFill>
                  <a:schemeClr val="tx1">
                    <a:lumMod val="75000"/>
                    <a:lumOff val="25000"/>
                  </a:schemeClr>
                </a:solidFill>
                <a:cs typeface="Arial" pitchFamily="34" charset="0"/>
              </a:rPr>
              <a:t>*Toxicidades medidas según el grado CTCAE</a:t>
            </a:r>
          </a:p>
        </p:txBody>
      </p:sp>
    </p:spTree>
    <p:extLst>
      <p:ext uri="{BB962C8B-B14F-4D97-AF65-F5344CB8AC3E}">
        <p14:creationId xmlns:p14="http://schemas.microsoft.com/office/powerpoint/2010/main" val="223433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E0B574-5948-22A3-E6FE-C9A8745A14C1}"/>
              </a:ext>
            </a:extLst>
          </p:cNvPr>
          <p:cNvSpPr/>
          <p:nvPr/>
        </p:nvSpPr>
        <p:spPr bwMode="auto">
          <a:xfrm>
            <a:off x="1775520" y="217195"/>
            <a:ext cx="10225136" cy="58018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6000"/>
            <a:r>
              <a:rPr kumimoji="0" lang="es-ES"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Tumores ORL</a:t>
            </a:r>
          </a:p>
        </p:txBody>
      </p:sp>
      <p:sp>
        <p:nvSpPr>
          <p:cNvPr id="4" name="TextBox 3">
            <a:extLst>
              <a:ext uri="{FF2B5EF4-FFF2-40B4-BE49-F238E27FC236}">
                <a16:creationId xmlns:a16="http://schemas.microsoft.com/office/drawing/2014/main" id="{0477AA5F-2B03-E74A-803B-9BCAF067B9F8}"/>
              </a:ext>
            </a:extLst>
          </p:cNvPr>
          <p:cNvSpPr txBox="1"/>
          <p:nvPr/>
        </p:nvSpPr>
        <p:spPr>
          <a:xfrm>
            <a:off x="1991544" y="939070"/>
            <a:ext cx="9793088" cy="1631216"/>
          </a:xfrm>
          <a:prstGeom prst="rect">
            <a:avLst/>
          </a:prstGeom>
          <a:noFill/>
        </p:spPr>
        <p:txBody>
          <a:bodyPr wrap="square" lIns="91440" tIns="45720" rIns="91440" bIns="45720" anchor="t">
            <a:spAutoFit/>
          </a:bodyPr>
          <a:lstStyle/>
          <a:p>
            <a:pPr marL="342900" indent="-342900">
              <a:lnSpc>
                <a:spcPct val="100000"/>
              </a:lnSpc>
              <a:buFont typeface="Arial" panose="020B0604020202020204" pitchFamily="34" charset="0"/>
              <a:buChar char="•"/>
            </a:pPr>
            <a:r>
              <a:rPr lang="es-ES" altLang="ko-KR" sz="2000" dirty="0">
                <a:solidFill>
                  <a:schemeClr val="tx1">
                    <a:lumMod val="75000"/>
                    <a:lumOff val="25000"/>
                  </a:schemeClr>
                </a:solidFill>
                <a:latin typeface="Arial"/>
                <a:cs typeface="Arial"/>
              </a:rPr>
              <a:t>Los tumores H&amp;N son muy frecuentes.</a:t>
            </a:r>
          </a:p>
          <a:p>
            <a:pPr marL="342900" indent="-342900">
              <a:lnSpc>
                <a:spcPct val="100000"/>
              </a:lnSpc>
              <a:buFont typeface="Arial" panose="020B0604020202020204" pitchFamily="34" charset="0"/>
              <a:buChar char="•"/>
            </a:pPr>
            <a:endParaRPr lang="es-ES" altLang="ko-KR" sz="2000" dirty="0">
              <a:solidFill>
                <a:schemeClr val="tx1">
                  <a:lumMod val="75000"/>
                  <a:lumOff val="25000"/>
                </a:schemeClr>
              </a:solidFill>
              <a:latin typeface="Arial"/>
              <a:cs typeface="Arial"/>
            </a:endParaRPr>
          </a:p>
          <a:p>
            <a:pPr marL="342900" indent="-342900">
              <a:lnSpc>
                <a:spcPct val="100000"/>
              </a:lnSpc>
              <a:buFont typeface="Arial" panose="020B0604020202020204" pitchFamily="34" charset="0"/>
              <a:buChar char="•"/>
            </a:pPr>
            <a:r>
              <a:rPr lang="es-ES" altLang="ko-KR" sz="2000" dirty="0">
                <a:solidFill>
                  <a:schemeClr val="tx1">
                    <a:lumMod val="75000"/>
                    <a:lumOff val="25000"/>
                  </a:schemeClr>
                </a:solidFill>
                <a:latin typeface="Arial"/>
                <a:cs typeface="Arial"/>
              </a:rPr>
              <a:t>Requieren dosimetrías y técnicas de tratamientos complejos.</a:t>
            </a:r>
            <a:endParaRPr lang="es-ES" altLang="ko-KR" sz="2000" dirty="0">
              <a:solidFill>
                <a:schemeClr val="tx1">
                  <a:lumMod val="75000"/>
                  <a:lumOff val="25000"/>
                </a:schemeClr>
              </a:solidFill>
              <a:cs typeface="Arial" pitchFamily="34" charset="0"/>
            </a:endParaRPr>
          </a:p>
          <a:p>
            <a:pPr marL="342900" indent="-342900">
              <a:lnSpc>
                <a:spcPct val="100000"/>
              </a:lnSpc>
              <a:buFont typeface="Arial" panose="020B0604020202020204" pitchFamily="34" charset="0"/>
              <a:buChar char="•"/>
            </a:pPr>
            <a:endParaRPr lang="es-ES" altLang="ko-KR" sz="2000" dirty="0">
              <a:solidFill>
                <a:schemeClr val="tx1">
                  <a:lumMod val="75000"/>
                  <a:lumOff val="25000"/>
                </a:schemeClr>
              </a:solidFill>
              <a:latin typeface="Arial"/>
              <a:cs typeface="Arial"/>
            </a:endParaRPr>
          </a:p>
          <a:p>
            <a:pPr marL="342900" indent="-342900">
              <a:lnSpc>
                <a:spcPct val="100000"/>
              </a:lnSpc>
              <a:buFont typeface="Arial" panose="020B0604020202020204" pitchFamily="34" charset="0"/>
              <a:buChar char="•"/>
            </a:pPr>
            <a:r>
              <a:rPr lang="es-ES" altLang="ko-KR" sz="2000" dirty="0">
                <a:solidFill>
                  <a:schemeClr val="tx1">
                    <a:lumMod val="75000"/>
                    <a:lumOff val="25000"/>
                  </a:schemeClr>
                </a:solidFill>
                <a:latin typeface="Arial"/>
                <a:cs typeface="Arial"/>
              </a:rPr>
              <a:t>Requieren dosis altas que pueden conllevar altas toxicidades.</a:t>
            </a:r>
          </a:p>
        </p:txBody>
      </p:sp>
      <p:graphicFrame>
        <p:nvGraphicFramePr>
          <p:cNvPr id="5" name="Diagram 4">
            <a:extLst>
              <a:ext uri="{FF2B5EF4-FFF2-40B4-BE49-F238E27FC236}">
                <a16:creationId xmlns:a16="http://schemas.microsoft.com/office/drawing/2014/main" id="{0034E337-C7D3-1988-5535-94999CC50BE7}"/>
              </a:ext>
            </a:extLst>
          </p:cNvPr>
          <p:cNvGraphicFramePr/>
          <p:nvPr>
            <p:extLst>
              <p:ext uri="{D42A27DB-BD31-4B8C-83A1-F6EECF244321}">
                <p14:modId xmlns:p14="http://schemas.microsoft.com/office/powerpoint/2010/main" val="2632249645"/>
              </p:ext>
            </p:extLst>
          </p:nvPr>
        </p:nvGraphicFramePr>
        <p:xfrm>
          <a:off x="2495600" y="2852937"/>
          <a:ext cx="2160240"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Proton Therapy Case Study – Skull Base Tumors - Johns Hopkins Medicine">
            <a:extLst>
              <a:ext uri="{FF2B5EF4-FFF2-40B4-BE49-F238E27FC236}">
                <a16:creationId xmlns:a16="http://schemas.microsoft.com/office/drawing/2014/main" id="{87DE17E2-0DEA-3267-05AD-33DB76382C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6320" y="2846895"/>
            <a:ext cx="2121283" cy="37026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412FA0F6-8681-0171-CA14-D2D2F6CA8D7D}"/>
              </a:ext>
            </a:extLst>
          </p:cNvPr>
          <p:cNvGraphicFramePr/>
          <p:nvPr>
            <p:extLst>
              <p:ext uri="{D42A27DB-BD31-4B8C-83A1-F6EECF244321}">
                <p14:modId xmlns:p14="http://schemas.microsoft.com/office/powerpoint/2010/main" val="4040134074"/>
              </p:ext>
            </p:extLst>
          </p:nvPr>
        </p:nvGraphicFramePr>
        <p:xfrm>
          <a:off x="5015880" y="3284984"/>
          <a:ext cx="3744416" cy="343013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Rectangle: Rounded Corners 6">
            <a:extLst>
              <a:ext uri="{FF2B5EF4-FFF2-40B4-BE49-F238E27FC236}">
                <a16:creationId xmlns:a16="http://schemas.microsoft.com/office/drawing/2014/main" id="{26FB3802-9C68-94F8-8AC0-B2ACDBC0067A}"/>
              </a:ext>
            </a:extLst>
          </p:cNvPr>
          <p:cNvSpPr/>
          <p:nvPr/>
        </p:nvSpPr>
        <p:spPr bwMode="auto">
          <a:xfrm>
            <a:off x="5447928" y="2828105"/>
            <a:ext cx="2736304" cy="666340"/>
          </a:xfrm>
          <a:prstGeom prst="roundRect">
            <a:avLst/>
          </a:prstGeom>
          <a:solidFill>
            <a:srgbClr val="00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r>
              <a:rPr lang="es-ES" dirty="0" err="1">
                <a:solidFill>
                  <a:schemeClr val="bg1"/>
                </a:solidFill>
              </a:rPr>
              <a:t>Toxicity</a:t>
            </a:r>
            <a:r>
              <a:rPr lang="es-ES" dirty="0">
                <a:solidFill>
                  <a:schemeClr val="bg1"/>
                </a:solidFill>
              </a:rPr>
              <a:t> </a:t>
            </a:r>
            <a:r>
              <a:rPr lang="es-ES" dirty="0" err="1">
                <a:solidFill>
                  <a:schemeClr val="bg1"/>
                </a:solidFill>
              </a:rPr>
              <a:t>Endpoints</a:t>
            </a:r>
            <a:endParaRPr kumimoji="0" lang="es-ES" sz="1800"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endParaRPr>
          </a:p>
        </p:txBody>
      </p:sp>
    </p:spTree>
    <p:extLst>
      <p:ext uri="{BB962C8B-B14F-4D97-AF65-F5344CB8AC3E}">
        <p14:creationId xmlns:p14="http://schemas.microsoft.com/office/powerpoint/2010/main" val="340615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3D1F9F-2AC2-903B-8E37-793F1E15C6E2}"/>
              </a:ext>
            </a:extLst>
          </p:cNvPr>
          <p:cNvSpPr/>
          <p:nvPr/>
        </p:nvSpPr>
        <p:spPr bwMode="auto">
          <a:xfrm>
            <a:off x="1775520" y="217195"/>
            <a:ext cx="10225136" cy="58018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6000"/>
            <a:r>
              <a:rPr lang="es-ES" dirty="0">
                <a:solidFill>
                  <a:schemeClr val="bg1"/>
                </a:solidFill>
              </a:rPr>
              <a:t>Protocolo del estudio</a:t>
            </a:r>
            <a:endParaRPr kumimoji="0" lang="es-ES"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endParaRPr>
          </a:p>
        </p:txBody>
      </p:sp>
      <p:sp>
        <p:nvSpPr>
          <p:cNvPr id="4" name="TextBox 3">
            <a:extLst>
              <a:ext uri="{FF2B5EF4-FFF2-40B4-BE49-F238E27FC236}">
                <a16:creationId xmlns:a16="http://schemas.microsoft.com/office/drawing/2014/main" id="{3EE8E3D2-1083-154D-6547-0FAAEBE128CA}"/>
              </a:ext>
            </a:extLst>
          </p:cNvPr>
          <p:cNvSpPr txBox="1"/>
          <p:nvPr/>
        </p:nvSpPr>
        <p:spPr>
          <a:xfrm>
            <a:off x="1991544" y="908720"/>
            <a:ext cx="9793088" cy="5401607"/>
          </a:xfrm>
          <a:prstGeom prst="rect">
            <a:avLst/>
          </a:prstGeom>
          <a:noFill/>
        </p:spPr>
        <p:txBody>
          <a:bodyPr wrap="square" lIns="91440" tIns="45720" rIns="91440" bIns="45720" anchor="t">
            <a:spAutoFit/>
          </a:bodyPr>
          <a:lstStyle/>
          <a:p>
            <a:pPr algn="just">
              <a:lnSpc>
                <a:spcPct val="100000"/>
              </a:lnSpc>
              <a:spcBef>
                <a:spcPts val="0"/>
              </a:spcBef>
              <a:spcAft>
                <a:spcPts val="0"/>
              </a:spcAft>
            </a:pPr>
            <a:r>
              <a:rPr lang="es-ES" sz="1400" b="1" u="sng" dirty="0">
                <a:solidFill>
                  <a:srgbClr val="0070C0"/>
                </a:solidFill>
                <a:effectLst/>
                <a:latin typeface="Montserrat" panose="00000500000000000000" pitchFamily="2" charset="0"/>
                <a:ea typeface="Montserrat" panose="00000500000000000000" pitchFamily="2" charset="0"/>
                <a:cs typeface="Montserrat" panose="00000500000000000000" pitchFamily="2" charset="0"/>
              </a:rPr>
              <a:t>Criterios de selección de pacientes</a:t>
            </a:r>
          </a:p>
          <a:p>
            <a:pPr algn="just">
              <a:lnSpc>
                <a:spcPct val="125000"/>
              </a:lnSpc>
              <a:spcBef>
                <a:spcPts val="0"/>
              </a:spcBef>
              <a:spcAft>
                <a:spcPts val="0"/>
              </a:spcAft>
            </a:pPr>
            <a:r>
              <a:rPr lang="es-ES" sz="1400" dirty="0">
                <a:effectLst/>
                <a:latin typeface="Montserrat" panose="00000500000000000000" pitchFamily="2" charset="0"/>
                <a:ea typeface="Montserrat" panose="00000500000000000000" pitchFamily="2" charset="0"/>
                <a:cs typeface="Montserrat" panose="00000500000000000000" pitchFamily="2" charset="0"/>
              </a:rPr>
              <a:t>Se incluirán en el estudio 10 pacientes con las siguientes características:</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Bef>
                <a:spcPts val="0"/>
              </a:spcBef>
              <a:spcAft>
                <a:spcPts val="0"/>
              </a:spcAft>
              <a:buFont typeface="Symbol" panose="05050102010706020507" pitchFamily="18" charset="2"/>
              <a:buChar char=""/>
            </a:pPr>
            <a:r>
              <a:rPr lang="es-ES" sz="1400" dirty="0">
                <a:effectLst/>
                <a:latin typeface="Montserrat" panose="00000500000000000000" pitchFamily="2" charset="0"/>
                <a:ea typeface="Montserrat" panose="00000500000000000000" pitchFamily="2" charset="0"/>
                <a:cs typeface="Montserrat" panose="00000500000000000000" pitchFamily="2" charset="0"/>
              </a:rPr>
              <a:t>Pacientes adultos con tumores del área de cabeza y cuello subsidiarios de tratamiento con </a:t>
            </a:r>
            <a:r>
              <a:rPr lang="es-ES" sz="1400" dirty="0" err="1">
                <a:effectLst/>
                <a:latin typeface="Montserrat" panose="00000500000000000000" pitchFamily="2" charset="0"/>
                <a:ea typeface="Montserrat" panose="00000500000000000000" pitchFamily="2" charset="0"/>
                <a:cs typeface="Montserrat" panose="00000500000000000000" pitchFamily="2" charset="0"/>
              </a:rPr>
              <a:t>protonterapia</a:t>
            </a:r>
            <a:r>
              <a:rPr lang="es-ES" sz="1400" dirty="0">
                <a:effectLst/>
                <a:latin typeface="Montserrat" panose="00000500000000000000" pitchFamily="2" charset="0"/>
                <a:ea typeface="Montserrat" panose="00000500000000000000" pitchFamily="2" charset="0"/>
                <a:cs typeface="Montserrat" panose="00000500000000000000" pitchFamily="2" charset="0"/>
              </a:rPr>
              <a:t>.</a:t>
            </a:r>
          </a:p>
          <a:p>
            <a:pPr marL="342900" lvl="0" indent="-342900" algn="just">
              <a:lnSpc>
                <a:spcPct val="125000"/>
              </a:lnSpc>
              <a:spcBef>
                <a:spcPts val="0"/>
              </a:spcBef>
              <a:spcAft>
                <a:spcPts val="0"/>
              </a:spcAft>
              <a:buFont typeface="Symbol" panose="05050102010706020507" pitchFamily="18" charset="2"/>
              <a:buChar char=""/>
            </a:pPr>
            <a:r>
              <a:rPr lang="es-ES" sz="1400" dirty="0">
                <a:effectLst/>
                <a:latin typeface="Montserrat" panose="00000500000000000000" pitchFamily="2" charset="0"/>
                <a:ea typeface="Montserrat" panose="00000500000000000000" pitchFamily="2" charset="0"/>
                <a:cs typeface="Montserrat" panose="00000500000000000000" pitchFamily="2" charset="0"/>
              </a:rPr>
              <a:t>Localizaciones:</a:t>
            </a:r>
            <a:endParaRPr lang="es-ES" sz="1400" dirty="0">
              <a:effectLst/>
              <a:latin typeface="Calibri" panose="020F0502020204030204" pitchFamily="34" charset="0"/>
              <a:ea typeface="Montserrat" panose="00000500000000000000" pitchFamily="2" charset="0"/>
              <a:cs typeface="Montserrat" panose="00000500000000000000" pitchFamily="2" charset="0"/>
            </a:endParaRPr>
          </a:p>
          <a:p>
            <a:pPr marL="742950" lvl="1" indent="-285750" algn="just">
              <a:lnSpc>
                <a:spcPct val="125000"/>
              </a:lnSpc>
              <a:spcBef>
                <a:spcPts val="0"/>
              </a:spcBef>
              <a:spcAft>
                <a:spcPts val="0"/>
              </a:spcAft>
              <a:buFont typeface="Courier New" panose="02070309020205020404" pitchFamily="49" charset="0"/>
              <a:buChar char="o"/>
            </a:pPr>
            <a:r>
              <a:rPr lang="es-ES" sz="1400" dirty="0">
                <a:effectLst/>
                <a:latin typeface="Montserrat" panose="00000500000000000000" pitchFamily="2" charset="0"/>
                <a:ea typeface="Montserrat" panose="00000500000000000000" pitchFamily="2" charset="0"/>
                <a:cs typeface="Montserrat" panose="00000500000000000000" pitchFamily="2" charset="0"/>
              </a:rPr>
              <a:t>Faringe</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25000"/>
              </a:lnSpc>
              <a:spcBef>
                <a:spcPts val="0"/>
              </a:spcBef>
              <a:spcAft>
                <a:spcPts val="0"/>
              </a:spcAft>
              <a:buFont typeface="Courier New" panose="02070309020205020404" pitchFamily="49" charset="0"/>
              <a:buChar char="o"/>
            </a:pPr>
            <a:r>
              <a:rPr lang="es-ES" sz="1400" dirty="0">
                <a:effectLst/>
                <a:latin typeface="Montserrat" panose="00000500000000000000" pitchFamily="2" charset="0"/>
                <a:ea typeface="Montserrat" panose="00000500000000000000" pitchFamily="2" charset="0"/>
                <a:cs typeface="Montserrat" panose="00000500000000000000" pitchFamily="2" charset="0"/>
              </a:rPr>
              <a:t>Laringe</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25000"/>
              </a:lnSpc>
              <a:spcBef>
                <a:spcPts val="0"/>
              </a:spcBef>
              <a:spcAft>
                <a:spcPts val="0"/>
              </a:spcAft>
              <a:buFont typeface="Courier New" panose="02070309020205020404" pitchFamily="49" charset="0"/>
              <a:buChar char="o"/>
            </a:pPr>
            <a:r>
              <a:rPr lang="es-ES" sz="1400" dirty="0">
                <a:effectLst/>
                <a:latin typeface="Montserrat" panose="00000500000000000000" pitchFamily="2" charset="0"/>
                <a:ea typeface="Montserrat" panose="00000500000000000000" pitchFamily="2" charset="0"/>
                <a:cs typeface="Montserrat" panose="00000500000000000000" pitchFamily="2" charset="0"/>
              </a:rPr>
              <a:t>Cavidad oral</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25000"/>
              </a:lnSpc>
              <a:spcBef>
                <a:spcPts val="0"/>
              </a:spcBef>
              <a:spcAft>
                <a:spcPts val="0"/>
              </a:spcAft>
              <a:buFont typeface="Courier New" panose="02070309020205020404" pitchFamily="49" charset="0"/>
              <a:buChar char="o"/>
            </a:pPr>
            <a:r>
              <a:rPr lang="es-ES" sz="1400" dirty="0">
                <a:effectLst/>
                <a:latin typeface="Montserrat" panose="00000500000000000000" pitchFamily="2" charset="0"/>
                <a:ea typeface="Montserrat" panose="00000500000000000000" pitchFamily="2" charset="0"/>
                <a:cs typeface="Montserrat" panose="00000500000000000000" pitchFamily="2" charset="0"/>
              </a:rPr>
              <a:t>Senos paranasales</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25000"/>
              </a:lnSpc>
              <a:spcBef>
                <a:spcPts val="0"/>
              </a:spcBef>
              <a:spcAft>
                <a:spcPts val="0"/>
              </a:spcAft>
              <a:buFont typeface="Courier New" panose="02070309020205020404" pitchFamily="49" charset="0"/>
              <a:buChar char="o"/>
            </a:pPr>
            <a:r>
              <a:rPr lang="es-ES" sz="1400" dirty="0">
                <a:effectLst/>
                <a:latin typeface="Montserrat" panose="00000500000000000000" pitchFamily="2" charset="0"/>
                <a:ea typeface="Montserrat" panose="00000500000000000000" pitchFamily="2" charset="0"/>
                <a:cs typeface="Montserrat" panose="00000500000000000000" pitchFamily="2" charset="0"/>
              </a:rPr>
              <a:t>Glándulas salivales</a:t>
            </a:r>
          </a:p>
          <a:p>
            <a:pPr marL="342900" indent="-342900" algn="just">
              <a:lnSpc>
                <a:spcPct val="125000"/>
              </a:lnSpc>
              <a:spcBef>
                <a:spcPts val="0"/>
              </a:spcBef>
              <a:spcAft>
                <a:spcPts val="0"/>
              </a:spcAft>
              <a:buFont typeface="Symbol" panose="05050102010706020507" pitchFamily="18" charset="2"/>
              <a:buChar char=""/>
            </a:pPr>
            <a:r>
              <a:rPr lang="es-ES" sz="1400" dirty="0">
                <a:latin typeface="Montserrat"/>
              </a:rPr>
              <a:t>Deben haber sido evaluados por la Comisión de </a:t>
            </a:r>
            <a:r>
              <a:rPr lang="es-ES" sz="1400" err="1">
                <a:latin typeface="Montserrat"/>
              </a:rPr>
              <a:t>Protonterapia</a:t>
            </a:r>
            <a:r>
              <a:rPr lang="es-ES" sz="1400" dirty="0">
                <a:latin typeface="Montserrat"/>
              </a:rPr>
              <a:t> para pacientes adultos del </a:t>
            </a:r>
            <a:r>
              <a:rPr lang="es-ES" sz="1400" err="1">
                <a:latin typeface="Montserrat"/>
              </a:rPr>
              <a:t>Sacyl</a:t>
            </a:r>
            <a:r>
              <a:rPr lang="es-ES" sz="1400" dirty="0">
                <a:latin typeface="Montserrat"/>
              </a:rPr>
              <a:t> y haber sido considerados aptos para terapia con protones o con indicación dudosa. </a:t>
            </a:r>
          </a:p>
          <a:p>
            <a:pPr marL="342900" indent="-342900" algn="just">
              <a:lnSpc>
                <a:spcPct val="125000"/>
              </a:lnSpc>
              <a:spcBef>
                <a:spcPts val="0"/>
              </a:spcBef>
              <a:spcAft>
                <a:spcPts val="0"/>
              </a:spcAft>
              <a:buFont typeface="Symbol" panose="05050102010706020507" pitchFamily="18" charset="2"/>
              <a:buChar char=""/>
            </a:pPr>
            <a:r>
              <a:rPr lang="es-ES" sz="1400" dirty="0" err="1">
                <a:latin typeface="Montserrat"/>
              </a:rPr>
              <a:t>Estadío</a:t>
            </a:r>
            <a:r>
              <a:rPr lang="es-ES" sz="1400" dirty="0">
                <a:latin typeface="Montserrat"/>
              </a:rPr>
              <a:t> </a:t>
            </a:r>
            <a:r>
              <a:rPr lang="es-ES" sz="1400" dirty="0" err="1">
                <a:latin typeface="Montserrat"/>
              </a:rPr>
              <a:t>locoregionalmente</a:t>
            </a:r>
            <a:r>
              <a:rPr lang="es-ES" sz="1400" dirty="0">
                <a:latin typeface="Montserrat"/>
              </a:rPr>
              <a:t> avanzado: T2-T3,N2-N3 y M0.</a:t>
            </a:r>
            <a:endParaRPr lang="es-ES">
              <a:latin typeface="Montserrat"/>
            </a:endParaRPr>
          </a:p>
          <a:p>
            <a:pPr marL="342900" indent="-342900" algn="just">
              <a:lnSpc>
                <a:spcPct val="125000"/>
              </a:lnSpc>
              <a:spcBef>
                <a:spcPts val="0"/>
              </a:spcBef>
              <a:spcAft>
                <a:spcPts val="0"/>
              </a:spcAft>
              <a:buFont typeface="Symbol" panose="05050102010706020507" pitchFamily="18" charset="2"/>
              <a:buChar char=""/>
            </a:pPr>
            <a:r>
              <a:rPr lang="es-ES" sz="1400" dirty="0">
                <a:latin typeface="Montserrat" panose="00000500000000000000" pitchFamily="2" charset="0"/>
              </a:rPr>
              <a:t>Se registrarán los siguientes datos:</a:t>
            </a:r>
          </a:p>
          <a:p>
            <a:pPr marL="1085850" lvl="1" indent="-342900" algn="just">
              <a:lnSpc>
                <a:spcPct val="125000"/>
              </a:lnSpc>
              <a:spcBef>
                <a:spcPts val="0"/>
              </a:spcBef>
              <a:spcAft>
                <a:spcPts val="0"/>
              </a:spcAft>
              <a:buFont typeface="Symbol" panose="05050102010706020507" pitchFamily="18" charset="2"/>
              <a:buChar char=""/>
            </a:pPr>
            <a:r>
              <a:rPr lang="es-ES" sz="1400" dirty="0">
                <a:latin typeface="Montserrat" panose="00000500000000000000" pitchFamily="2" charset="0"/>
              </a:rPr>
              <a:t>Datos demográficos: </a:t>
            </a:r>
            <a:r>
              <a:rPr lang="es-ES" sz="1400" dirty="0" err="1">
                <a:latin typeface="Montserrat" panose="00000500000000000000" pitchFamily="2" charset="0"/>
              </a:rPr>
              <a:t>Nº</a:t>
            </a:r>
            <a:r>
              <a:rPr lang="es-ES" sz="1400" dirty="0">
                <a:latin typeface="Montserrat" panose="00000500000000000000" pitchFamily="2" charset="0"/>
              </a:rPr>
              <a:t> Historia, Nombre, Apellidos, Fecha de nacimiento, Sexo, Localización tumoral, </a:t>
            </a:r>
            <a:r>
              <a:rPr lang="es-ES" sz="1400" dirty="0" err="1">
                <a:latin typeface="Montserrat" panose="00000500000000000000" pitchFamily="2" charset="0"/>
              </a:rPr>
              <a:t>Estadío</a:t>
            </a:r>
            <a:r>
              <a:rPr lang="es-ES" sz="1400" dirty="0">
                <a:latin typeface="Montserrat" panose="00000500000000000000" pitchFamily="2" charset="0"/>
              </a:rPr>
              <a:t>, Histología, Volumen tumoral.</a:t>
            </a:r>
          </a:p>
          <a:p>
            <a:pPr marL="1085850" lvl="1" indent="-342900" algn="just">
              <a:lnSpc>
                <a:spcPct val="125000"/>
              </a:lnSpc>
              <a:spcBef>
                <a:spcPts val="0"/>
              </a:spcBef>
              <a:spcAft>
                <a:spcPts val="0"/>
              </a:spcAft>
              <a:buFont typeface="Symbol" panose="05050102010706020507" pitchFamily="18" charset="2"/>
              <a:buChar char=""/>
            </a:pPr>
            <a:r>
              <a:rPr lang="es-ES" sz="1400" dirty="0">
                <a:latin typeface="Montserrat" panose="00000500000000000000" pitchFamily="2" charset="0"/>
              </a:rPr>
              <a:t>Datos prescripción: Tipo tratamiento, tratamiento sistémico, dosis total, dosis por sesión y números de sesiones.</a:t>
            </a:r>
          </a:p>
          <a:p>
            <a:pPr marL="1085850" lvl="1" indent="-342900" algn="just">
              <a:lnSpc>
                <a:spcPct val="125000"/>
              </a:lnSpc>
              <a:spcBef>
                <a:spcPts val="0"/>
              </a:spcBef>
              <a:spcAft>
                <a:spcPts val="0"/>
              </a:spcAft>
              <a:buFont typeface="Symbol" panose="05050102010706020507" pitchFamily="18" charset="2"/>
              <a:buChar char=""/>
            </a:pPr>
            <a:r>
              <a:rPr lang="es-ES" sz="1400" dirty="0">
                <a:latin typeface="Montserrat"/>
              </a:rPr>
              <a:t>Datos basales funcionales: Grado de xerostomía, disfagia y grado dependencia de tubo alimentación basales, pérdida de peso antes de la radioterapia.</a:t>
            </a:r>
          </a:p>
        </p:txBody>
      </p:sp>
      <p:sp>
        <p:nvSpPr>
          <p:cNvPr id="5" name="Rectángulo 4">
            <a:extLst>
              <a:ext uri="{FF2B5EF4-FFF2-40B4-BE49-F238E27FC236}">
                <a16:creationId xmlns:a16="http://schemas.microsoft.com/office/drawing/2014/main" id="{9C6A6257-605C-2BEE-E5DB-05748016183F}"/>
              </a:ext>
            </a:extLst>
          </p:cNvPr>
          <p:cNvSpPr/>
          <p:nvPr/>
        </p:nvSpPr>
        <p:spPr bwMode="auto">
          <a:xfrm flipH="1">
            <a:off x="2453897" y="2216197"/>
            <a:ext cx="2201838" cy="1284026"/>
          </a:xfrm>
          <a:prstGeom prst="rect">
            <a:avLst/>
          </a:prstGeom>
          <a:solidFill>
            <a:srgbClr val="FFFF00">
              <a:alpha val="5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s-ES" sz="1800" b="0" i="0" u="none" strike="noStrike" cap="none" normalizeH="0" baseline="0">
              <a:ln>
                <a:noFill/>
              </a:ln>
              <a:effectLst/>
              <a:latin typeface="Arial" panose="020B0604020202020204" pitchFamily="34" charset="0"/>
              <a:cs typeface="Noto Sans SC Regular" panose="020B0502040504020204" pitchFamily="34" charset="0"/>
            </a:endParaRPr>
          </a:p>
        </p:txBody>
      </p:sp>
      <p:sp>
        <p:nvSpPr>
          <p:cNvPr id="7" name="Rectángulo 6">
            <a:extLst>
              <a:ext uri="{FF2B5EF4-FFF2-40B4-BE49-F238E27FC236}">
                <a16:creationId xmlns:a16="http://schemas.microsoft.com/office/drawing/2014/main" id="{C56548E4-5DF0-5A09-9EE5-B4778FDCFC57}"/>
              </a:ext>
            </a:extLst>
          </p:cNvPr>
          <p:cNvSpPr/>
          <p:nvPr/>
        </p:nvSpPr>
        <p:spPr bwMode="auto">
          <a:xfrm flipH="1">
            <a:off x="2367461" y="4046134"/>
            <a:ext cx="5101986" cy="283191"/>
          </a:xfrm>
          <a:prstGeom prst="rect">
            <a:avLst/>
          </a:prstGeom>
          <a:solidFill>
            <a:srgbClr val="FFFF00">
              <a:alpha val="5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s-ES" sz="1800" b="0" i="0" u="none" strike="noStrike" cap="none" normalizeH="0" baseline="0">
              <a:ln>
                <a:noFill/>
              </a:ln>
              <a:effectLst/>
              <a:latin typeface="Arial" panose="020B0604020202020204" pitchFamily="34" charset="0"/>
              <a:cs typeface="Noto Sans SC Regular" panose="020B0502040504020204" pitchFamily="34" charset="0"/>
            </a:endParaRPr>
          </a:p>
        </p:txBody>
      </p:sp>
      <p:sp>
        <p:nvSpPr>
          <p:cNvPr id="9" name="Rectángulo 8">
            <a:extLst>
              <a:ext uri="{FF2B5EF4-FFF2-40B4-BE49-F238E27FC236}">
                <a16:creationId xmlns:a16="http://schemas.microsoft.com/office/drawing/2014/main" id="{82EE5330-776C-4603-7B06-C8526E8B4F11}"/>
              </a:ext>
            </a:extLst>
          </p:cNvPr>
          <p:cNvSpPr/>
          <p:nvPr/>
        </p:nvSpPr>
        <p:spPr bwMode="auto">
          <a:xfrm flipH="1">
            <a:off x="3088518" y="5614490"/>
            <a:ext cx="8661777" cy="322996"/>
          </a:xfrm>
          <a:prstGeom prst="rect">
            <a:avLst/>
          </a:prstGeom>
          <a:solidFill>
            <a:srgbClr val="FFFF00">
              <a:alpha val="5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s-ES" sz="1800" b="0" i="0" u="none" strike="noStrike" cap="none" normalizeH="0" baseline="0">
              <a:ln>
                <a:noFill/>
              </a:ln>
              <a:effectLst/>
              <a:latin typeface="Arial" panose="020B0604020202020204" pitchFamily="34" charset="0"/>
              <a:cs typeface="Noto Sans SC Regular" panose="020B0502040504020204" pitchFamily="34" charset="0"/>
            </a:endParaRPr>
          </a:p>
        </p:txBody>
      </p:sp>
      <p:sp>
        <p:nvSpPr>
          <p:cNvPr id="13" name="Rectángulo 12">
            <a:extLst>
              <a:ext uri="{FF2B5EF4-FFF2-40B4-BE49-F238E27FC236}">
                <a16:creationId xmlns:a16="http://schemas.microsoft.com/office/drawing/2014/main" id="{C38D4097-84E5-29BB-6BBC-626326AA6201}"/>
              </a:ext>
            </a:extLst>
          </p:cNvPr>
          <p:cNvSpPr/>
          <p:nvPr/>
        </p:nvSpPr>
        <p:spPr bwMode="auto">
          <a:xfrm flipH="1">
            <a:off x="3087381" y="5857875"/>
            <a:ext cx="5738882" cy="277504"/>
          </a:xfrm>
          <a:prstGeom prst="rect">
            <a:avLst/>
          </a:prstGeom>
          <a:solidFill>
            <a:srgbClr val="FFFF00">
              <a:alpha val="5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s-ES" sz="1800" b="0" i="0" u="none" strike="noStrike" cap="none" normalizeH="0" baseline="0">
              <a:ln>
                <a:noFill/>
              </a:ln>
              <a:effectLst/>
              <a:latin typeface="Arial" panose="020B0604020202020204" pitchFamily="34" charset="0"/>
              <a:cs typeface="Noto Sans SC Regular" panose="020B0502040504020204" pitchFamily="34" charset="0"/>
            </a:endParaRPr>
          </a:p>
        </p:txBody>
      </p:sp>
    </p:spTree>
    <p:extLst>
      <p:ext uri="{BB962C8B-B14F-4D97-AF65-F5344CB8AC3E}">
        <p14:creationId xmlns:p14="http://schemas.microsoft.com/office/powerpoint/2010/main" val="313631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3D1F9F-2AC2-903B-8E37-793F1E15C6E2}"/>
              </a:ext>
            </a:extLst>
          </p:cNvPr>
          <p:cNvSpPr/>
          <p:nvPr/>
        </p:nvSpPr>
        <p:spPr bwMode="auto">
          <a:xfrm>
            <a:off x="1775520" y="217195"/>
            <a:ext cx="10225136" cy="58018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6000"/>
            <a:r>
              <a:rPr lang="es-ES" dirty="0">
                <a:solidFill>
                  <a:schemeClr val="bg1"/>
                </a:solidFill>
              </a:rPr>
              <a:t>Protocolo del estudio</a:t>
            </a:r>
            <a:endParaRPr kumimoji="0" lang="es-ES"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endParaRPr>
          </a:p>
        </p:txBody>
      </p:sp>
      <p:sp>
        <p:nvSpPr>
          <p:cNvPr id="4" name="TextBox 3">
            <a:extLst>
              <a:ext uri="{FF2B5EF4-FFF2-40B4-BE49-F238E27FC236}">
                <a16:creationId xmlns:a16="http://schemas.microsoft.com/office/drawing/2014/main" id="{3EE8E3D2-1083-154D-6547-0FAAEBE128CA}"/>
              </a:ext>
            </a:extLst>
          </p:cNvPr>
          <p:cNvSpPr txBox="1"/>
          <p:nvPr/>
        </p:nvSpPr>
        <p:spPr>
          <a:xfrm>
            <a:off x="1991544" y="908720"/>
            <a:ext cx="9793088" cy="5408340"/>
          </a:xfrm>
          <a:prstGeom prst="rect">
            <a:avLst/>
          </a:prstGeom>
          <a:noFill/>
        </p:spPr>
        <p:txBody>
          <a:bodyPr wrap="square">
            <a:spAutoFit/>
          </a:bodyPr>
          <a:lstStyle/>
          <a:p>
            <a:pPr algn="just">
              <a:lnSpc>
                <a:spcPct val="115000"/>
              </a:lnSpc>
              <a:spcAft>
                <a:spcPts val="1000"/>
              </a:spcAft>
            </a:pPr>
            <a:r>
              <a:rPr lang="es-ES" sz="1400" b="1" u="sng" dirty="0">
                <a:solidFill>
                  <a:srgbClr val="0070C0"/>
                </a:solidFill>
                <a:effectLst/>
                <a:latin typeface="Montserrat" panose="00000500000000000000" pitchFamily="2" charset="0"/>
                <a:ea typeface="Montserrat" panose="00000500000000000000" pitchFamily="2" charset="0"/>
                <a:cs typeface="Montserrat" panose="00000500000000000000" pitchFamily="2" charset="0"/>
              </a:rPr>
              <a:t>Tratamiento y planificación</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sz="1400" dirty="0">
                <a:effectLst/>
                <a:latin typeface="Montserrat" panose="00000500000000000000" pitchFamily="2" charset="0"/>
                <a:ea typeface="Montserrat" panose="00000500000000000000" pitchFamily="2" charset="0"/>
                <a:cs typeface="Montserrat" panose="00000500000000000000" pitchFamily="2" charset="0"/>
              </a:rPr>
              <a:t>Los pacientes recibirán radioterapia con:</a:t>
            </a:r>
            <a:endParaRPr lang="es-ES" sz="1400" dirty="0">
              <a:effectLst/>
              <a:latin typeface="Calibri" panose="020F0502020204030204" pitchFamily="34" charset="0"/>
              <a:ea typeface="Montserrat" panose="00000500000000000000" pitchFamily="2" charset="0"/>
              <a:cs typeface="Montserrat" panose="00000500000000000000" pitchFamily="2" charset="0"/>
            </a:endParaRPr>
          </a:p>
          <a:p>
            <a:pPr marL="742950" lvl="1" indent="-285750" algn="just">
              <a:lnSpc>
                <a:spcPct val="115000"/>
              </a:lnSpc>
              <a:buFont typeface="Courier New" panose="02070309020205020404" pitchFamily="49" charset="0"/>
              <a:buChar char="o"/>
            </a:pPr>
            <a:r>
              <a:rPr lang="es-ES" sz="1400" dirty="0">
                <a:effectLst/>
                <a:latin typeface="Montserrat" panose="00000500000000000000" pitchFamily="2" charset="0"/>
                <a:ea typeface="Montserrat" panose="00000500000000000000" pitchFamily="2" charset="0"/>
                <a:cs typeface="Montserrat" panose="00000500000000000000" pitchFamily="2" charset="0"/>
              </a:rPr>
              <a:t>Intención radical </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es-ES" sz="1400" dirty="0">
                <a:effectLst/>
                <a:latin typeface="Montserrat" panose="00000500000000000000" pitchFamily="2" charset="0"/>
                <a:ea typeface="Montserrat" panose="00000500000000000000" pitchFamily="2" charset="0"/>
                <a:cs typeface="Montserrat" panose="00000500000000000000" pitchFamily="2" charset="0"/>
              </a:rPr>
              <a:t>Con o sin tratamiento sistémico (cisplatino o cetuximab)</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es-ES" sz="1400" dirty="0">
                <a:effectLst/>
                <a:latin typeface="Montserrat" panose="00000500000000000000" pitchFamily="2" charset="0"/>
                <a:ea typeface="Montserrat" panose="00000500000000000000" pitchFamily="2" charset="0"/>
                <a:cs typeface="Montserrat" panose="00000500000000000000" pitchFamily="2" charset="0"/>
              </a:rPr>
              <a:t>Dosis de 66 Gy sobre el tumor macroscópico</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es-ES" sz="1400" dirty="0">
                <a:effectLst/>
                <a:latin typeface="Montserrat" panose="00000500000000000000" pitchFamily="2" charset="0"/>
                <a:ea typeface="Montserrat" panose="00000500000000000000" pitchFamily="2" charset="0"/>
                <a:cs typeface="Montserrat" panose="00000500000000000000" pitchFamily="2" charset="0"/>
              </a:rPr>
              <a:t>Dosis de 50 Gy sobre áreas ganglionares (en caso de ser necesario)</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es-ES" sz="1400" dirty="0">
                <a:effectLst/>
                <a:latin typeface="Montserrat" panose="00000500000000000000" pitchFamily="2" charset="0"/>
                <a:ea typeface="Montserrat" panose="00000500000000000000" pitchFamily="2" charset="0"/>
                <a:cs typeface="Montserrat" panose="00000500000000000000" pitchFamily="2" charset="0"/>
              </a:rPr>
              <a:t>30-35 fracciones</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es-ES" sz="1400" dirty="0">
                <a:effectLst/>
                <a:latin typeface="Montserrat" panose="00000500000000000000" pitchFamily="2" charset="0"/>
                <a:ea typeface="Montserrat" panose="00000500000000000000" pitchFamily="2" charset="0"/>
                <a:cs typeface="Montserrat" panose="00000500000000000000" pitchFamily="2" charset="0"/>
              </a:rPr>
              <a:t>Técnica de </a:t>
            </a:r>
            <a:r>
              <a:rPr lang="es-ES" sz="1400" dirty="0" err="1">
                <a:effectLst/>
                <a:latin typeface="Montserrat" panose="00000500000000000000" pitchFamily="2" charset="0"/>
                <a:ea typeface="Montserrat" panose="00000500000000000000" pitchFamily="2" charset="0"/>
                <a:cs typeface="Montserrat" panose="00000500000000000000" pitchFamily="2" charset="0"/>
              </a:rPr>
              <a:t>boost</a:t>
            </a:r>
            <a:r>
              <a:rPr lang="es-ES" sz="1400" dirty="0">
                <a:effectLst/>
                <a:latin typeface="Montserrat" panose="00000500000000000000" pitchFamily="2" charset="0"/>
                <a:ea typeface="Montserrat" panose="00000500000000000000" pitchFamily="2" charset="0"/>
                <a:cs typeface="Montserrat" panose="00000500000000000000" pitchFamily="2" charset="0"/>
              </a:rPr>
              <a:t> integrado simultáneo</a:t>
            </a:r>
          </a:p>
          <a:p>
            <a:pPr marL="457200" lvl="1" indent="0" algn="just">
              <a:lnSpc>
                <a:spcPct val="115000"/>
              </a:lnSpc>
            </a:pP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sz="1400" dirty="0">
                <a:effectLst/>
                <a:latin typeface="Montserrat" panose="00000500000000000000" pitchFamily="2" charset="0"/>
                <a:ea typeface="Montserrat" panose="00000500000000000000" pitchFamily="2" charset="0"/>
                <a:cs typeface="Montserrat" panose="00000500000000000000" pitchFamily="2" charset="0"/>
              </a:rPr>
              <a:t>Si los pacientes son candidatos a </a:t>
            </a:r>
            <a:r>
              <a:rPr lang="es-ES" sz="1400" dirty="0" err="1">
                <a:effectLst/>
                <a:latin typeface="Montserrat" panose="00000500000000000000" pitchFamily="2" charset="0"/>
                <a:ea typeface="Montserrat" panose="00000500000000000000" pitchFamily="2" charset="0"/>
                <a:cs typeface="Montserrat" panose="00000500000000000000" pitchFamily="2" charset="0"/>
              </a:rPr>
              <a:t>protonterapia</a:t>
            </a:r>
            <a:r>
              <a:rPr lang="es-ES" sz="1400" dirty="0">
                <a:effectLst/>
                <a:latin typeface="Montserrat" panose="00000500000000000000" pitchFamily="2" charset="0"/>
                <a:ea typeface="Montserrat" panose="00000500000000000000" pitchFamily="2" charset="0"/>
                <a:cs typeface="Montserrat" panose="00000500000000000000" pitchFamily="2" charset="0"/>
              </a:rPr>
              <a:t>, recibirán tratamiento con </a:t>
            </a:r>
            <a:r>
              <a:rPr lang="es-ES" sz="1400" dirty="0" err="1">
                <a:effectLst/>
                <a:latin typeface="Montserrat" panose="00000500000000000000" pitchFamily="2" charset="0"/>
                <a:ea typeface="Montserrat" panose="00000500000000000000" pitchFamily="2" charset="0"/>
                <a:cs typeface="Montserrat" panose="00000500000000000000" pitchFamily="2" charset="0"/>
              </a:rPr>
              <a:t>protonterapia</a:t>
            </a:r>
            <a:r>
              <a:rPr lang="es-ES" sz="1400" dirty="0">
                <a:effectLst/>
                <a:latin typeface="Montserrat" panose="00000500000000000000" pitchFamily="2" charset="0"/>
                <a:ea typeface="Montserrat" panose="00000500000000000000" pitchFamily="2" charset="0"/>
                <a:cs typeface="Montserrat" panose="00000500000000000000" pitchFamily="2" charset="0"/>
              </a:rPr>
              <a:t> y se realizará una nueva dosimetría con fotones sobre las imágenes obtenidas para el tratamiento de protones. Se utilizará la misma dosis total, dosis por sesión, cobertura, </a:t>
            </a:r>
            <a:r>
              <a:rPr lang="es-ES" sz="1400" dirty="0" err="1">
                <a:effectLst/>
                <a:latin typeface="Montserrat" panose="00000500000000000000" pitchFamily="2" charset="0"/>
                <a:ea typeface="Montserrat" panose="00000500000000000000" pitchFamily="2" charset="0"/>
                <a:cs typeface="Montserrat" panose="00000500000000000000" pitchFamily="2" charset="0"/>
              </a:rPr>
              <a:t>constraints</a:t>
            </a:r>
            <a:r>
              <a:rPr lang="es-ES" sz="1400" dirty="0">
                <a:effectLst/>
                <a:latin typeface="Montserrat" panose="00000500000000000000" pitchFamily="2" charset="0"/>
                <a:ea typeface="Montserrat" panose="00000500000000000000" pitchFamily="2" charset="0"/>
                <a:cs typeface="Montserrat" panose="00000500000000000000" pitchFamily="2" charset="0"/>
              </a:rPr>
              <a:t> y volúmenes para esta planificación. El centro de </a:t>
            </a:r>
            <a:r>
              <a:rPr lang="es-ES" sz="1400" dirty="0" err="1">
                <a:effectLst/>
                <a:latin typeface="Montserrat" panose="00000500000000000000" pitchFamily="2" charset="0"/>
                <a:ea typeface="Montserrat" panose="00000500000000000000" pitchFamily="2" charset="0"/>
                <a:cs typeface="Montserrat" panose="00000500000000000000" pitchFamily="2" charset="0"/>
              </a:rPr>
              <a:t>protonterapia</a:t>
            </a:r>
            <a:r>
              <a:rPr lang="es-ES" sz="1400" dirty="0">
                <a:effectLst/>
                <a:latin typeface="Montserrat" panose="00000500000000000000" pitchFamily="2" charset="0"/>
                <a:ea typeface="Montserrat" panose="00000500000000000000" pitchFamily="2" charset="0"/>
                <a:cs typeface="Montserrat" panose="00000500000000000000" pitchFamily="2" charset="0"/>
              </a:rPr>
              <a:t> deberá facilitar la curva de calibración (densidad electrónica y densidad másica versus número CT) al centro que planificará el tratamiento con fotones.</a:t>
            </a:r>
          </a:p>
          <a:p>
            <a:pPr lvl="0" algn="just">
              <a:lnSpc>
                <a:spcPct val="115000"/>
              </a:lnSpc>
            </a:pPr>
            <a:endParaRPr lang="es-ES" sz="1400" dirty="0">
              <a:effectLst/>
              <a:latin typeface="Calibri" panose="020F0502020204030204" pitchFamily="34" charset="0"/>
              <a:ea typeface="Montserrat" panose="00000500000000000000" pitchFamily="2" charset="0"/>
              <a:cs typeface="Montserrat" panose="00000500000000000000" pitchFamily="2" charset="0"/>
            </a:endParaRPr>
          </a:p>
          <a:p>
            <a:pPr marL="342900" lvl="0" indent="-342900" algn="just">
              <a:lnSpc>
                <a:spcPct val="115000"/>
              </a:lnSpc>
              <a:spcAft>
                <a:spcPts val="1000"/>
              </a:spcAft>
              <a:buFont typeface="Symbol" panose="05050102010706020507" pitchFamily="18" charset="2"/>
              <a:buChar char=""/>
            </a:pPr>
            <a:r>
              <a:rPr lang="es-ES" sz="1400" dirty="0">
                <a:effectLst/>
                <a:latin typeface="Montserrat" panose="00000500000000000000" pitchFamily="2" charset="0"/>
                <a:ea typeface="Montserrat" panose="00000500000000000000" pitchFamily="2" charset="0"/>
                <a:cs typeface="Montserrat" panose="00000500000000000000" pitchFamily="2" charset="0"/>
              </a:rPr>
              <a:t>Si los pacientes tienen indicación dudosa, recibirán tratamiento con fotones y  se realizará una nueva dosimetría con protones en uno de los centros colaboradores usando las mismas imágenes, dosis, cobertura, </a:t>
            </a:r>
            <a:r>
              <a:rPr lang="es-ES" sz="1400" dirty="0" err="1">
                <a:effectLst/>
                <a:latin typeface="Montserrat" panose="00000500000000000000" pitchFamily="2" charset="0"/>
                <a:ea typeface="Montserrat" panose="00000500000000000000" pitchFamily="2" charset="0"/>
                <a:cs typeface="Montserrat" panose="00000500000000000000" pitchFamily="2" charset="0"/>
              </a:rPr>
              <a:t>constraints</a:t>
            </a:r>
            <a:r>
              <a:rPr lang="es-ES" sz="1400" dirty="0">
                <a:effectLst/>
                <a:latin typeface="Montserrat" panose="00000500000000000000" pitchFamily="2" charset="0"/>
                <a:ea typeface="Montserrat" panose="00000500000000000000" pitchFamily="2" charset="0"/>
                <a:cs typeface="Montserrat" panose="00000500000000000000" pitchFamily="2" charset="0"/>
              </a:rPr>
              <a:t> y volúmenes de tratamiento. Si está disponible la curva de calibración densidad másica Vs número CT en el centro donde se administrará el tratamiento de fotones, ésta se remitirá al centro de </a:t>
            </a:r>
            <a:r>
              <a:rPr lang="es-ES" sz="1400" dirty="0" err="1">
                <a:effectLst/>
                <a:latin typeface="Montserrat" panose="00000500000000000000" pitchFamily="2" charset="0"/>
                <a:ea typeface="Montserrat" panose="00000500000000000000" pitchFamily="2" charset="0"/>
                <a:cs typeface="Montserrat" panose="00000500000000000000" pitchFamily="2" charset="0"/>
              </a:rPr>
              <a:t>protonterapia</a:t>
            </a:r>
            <a:r>
              <a:rPr lang="es-ES" sz="1400" dirty="0">
                <a:effectLst/>
                <a:latin typeface="Montserrat" panose="00000500000000000000" pitchFamily="2" charset="0"/>
                <a:ea typeface="Montserrat" panose="00000500000000000000" pitchFamily="2" charset="0"/>
                <a:cs typeface="Montserrat" panose="00000500000000000000" pitchFamily="2" charset="0"/>
              </a:rPr>
              <a:t>. En caso contrario se utilizará la curva de calibración propia del centro de </a:t>
            </a:r>
            <a:r>
              <a:rPr lang="es-ES" sz="1400" dirty="0" err="1">
                <a:effectLst/>
                <a:latin typeface="Montserrat" panose="00000500000000000000" pitchFamily="2" charset="0"/>
                <a:ea typeface="Montserrat" panose="00000500000000000000" pitchFamily="2" charset="0"/>
                <a:cs typeface="Montserrat" panose="00000500000000000000" pitchFamily="2" charset="0"/>
              </a:rPr>
              <a:t>protonterapia</a:t>
            </a:r>
            <a:r>
              <a:rPr lang="es-ES" sz="1400" dirty="0">
                <a:effectLst/>
                <a:latin typeface="Montserrat" panose="00000500000000000000" pitchFamily="2" charset="0"/>
                <a:ea typeface="Montserrat" panose="00000500000000000000" pitchFamily="2" charset="0"/>
                <a:cs typeface="Montserrat" panose="00000500000000000000" pitchFamily="2" charset="0"/>
              </a:rPr>
              <a:t> en su planificación.</a:t>
            </a:r>
            <a:endParaRPr lang="es-ES" sz="1400" dirty="0">
              <a:effectLst/>
              <a:latin typeface="Calibri" panose="020F0502020204030204" pitchFamily="34" charset="0"/>
              <a:ea typeface="Montserrat" panose="00000500000000000000" pitchFamily="2" charset="0"/>
              <a:cs typeface="Montserrat" panose="00000500000000000000" pitchFamily="2" charset="0"/>
            </a:endParaRPr>
          </a:p>
        </p:txBody>
      </p:sp>
      <p:sp>
        <p:nvSpPr>
          <p:cNvPr id="5" name="Rectángulo 4">
            <a:extLst>
              <a:ext uri="{FF2B5EF4-FFF2-40B4-BE49-F238E27FC236}">
                <a16:creationId xmlns:a16="http://schemas.microsoft.com/office/drawing/2014/main" id="{FCBEA59B-6230-AF12-3199-F206A56DD871}"/>
              </a:ext>
            </a:extLst>
          </p:cNvPr>
          <p:cNvSpPr/>
          <p:nvPr/>
        </p:nvSpPr>
        <p:spPr bwMode="auto">
          <a:xfrm flipH="1">
            <a:off x="2485742" y="2066073"/>
            <a:ext cx="6341658" cy="1096369"/>
          </a:xfrm>
          <a:prstGeom prst="rect">
            <a:avLst/>
          </a:prstGeom>
          <a:solidFill>
            <a:srgbClr val="FFFF00">
              <a:alpha val="5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s-ES" sz="1800" b="0" i="0" u="none" strike="noStrike" cap="none" normalizeH="0" baseline="0">
              <a:ln>
                <a:noFill/>
              </a:ln>
              <a:effectLst/>
              <a:latin typeface="Arial" panose="020B0604020202020204" pitchFamily="34" charset="0"/>
              <a:cs typeface="Noto Sans SC Regular" panose="020B0502040504020204" pitchFamily="34" charset="0"/>
            </a:endParaRPr>
          </a:p>
        </p:txBody>
      </p:sp>
      <p:sp>
        <p:nvSpPr>
          <p:cNvPr id="7" name="Rectángulo 6">
            <a:extLst>
              <a:ext uri="{FF2B5EF4-FFF2-40B4-BE49-F238E27FC236}">
                <a16:creationId xmlns:a16="http://schemas.microsoft.com/office/drawing/2014/main" id="{F036F81C-5160-0C90-3C78-0888A2006E5D}"/>
              </a:ext>
            </a:extLst>
          </p:cNvPr>
          <p:cNvSpPr/>
          <p:nvPr/>
        </p:nvSpPr>
        <p:spPr bwMode="auto">
          <a:xfrm flipH="1">
            <a:off x="8245097" y="5101563"/>
            <a:ext cx="3498375" cy="277504"/>
          </a:xfrm>
          <a:prstGeom prst="rect">
            <a:avLst/>
          </a:prstGeom>
          <a:solidFill>
            <a:srgbClr val="FFFF00">
              <a:alpha val="5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s-ES" sz="1800" b="0" i="0" u="none" strike="noStrike" cap="none" normalizeH="0" baseline="0">
              <a:ln>
                <a:noFill/>
              </a:ln>
              <a:effectLst/>
              <a:latin typeface="Arial" panose="020B0604020202020204" pitchFamily="34" charset="0"/>
              <a:cs typeface="Noto Sans SC Regular" panose="020B0502040504020204" pitchFamily="34" charset="0"/>
            </a:endParaRPr>
          </a:p>
        </p:txBody>
      </p:sp>
      <p:sp>
        <p:nvSpPr>
          <p:cNvPr id="9" name="Rectángulo 8">
            <a:extLst>
              <a:ext uri="{FF2B5EF4-FFF2-40B4-BE49-F238E27FC236}">
                <a16:creationId xmlns:a16="http://schemas.microsoft.com/office/drawing/2014/main" id="{7BE7187B-20BA-CAE2-356A-705E4BD02A3E}"/>
              </a:ext>
            </a:extLst>
          </p:cNvPr>
          <p:cNvSpPr/>
          <p:nvPr/>
        </p:nvSpPr>
        <p:spPr bwMode="auto">
          <a:xfrm flipH="1">
            <a:off x="2403855" y="5367694"/>
            <a:ext cx="4624315" cy="288877"/>
          </a:xfrm>
          <a:prstGeom prst="rect">
            <a:avLst/>
          </a:prstGeom>
          <a:solidFill>
            <a:srgbClr val="FFFF00">
              <a:alpha val="5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s-ES" sz="1800" b="0" i="0" u="none" strike="noStrike" cap="none" normalizeH="0" baseline="0">
              <a:ln>
                <a:noFill/>
              </a:ln>
              <a:effectLst/>
              <a:latin typeface="Arial" panose="020B0604020202020204" pitchFamily="34" charset="0"/>
              <a:cs typeface="Noto Sans SC Regular" panose="020B0502040504020204" pitchFamily="34" charset="0"/>
            </a:endParaRPr>
          </a:p>
        </p:txBody>
      </p:sp>
    </p:spTree>
    <p:extLst>
      <p:ext uri="{BB962C8B-B14F-4D97-AF65-F5344CB8AC3E}">
        <p14:creationId xmlns:p14="http://schemas.microsoft.com/office/powerpoint/2010/main" val="32041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3D1F9F-2AC2-903B-8E37-793F1E15C6E2}"/>
              </a:ext>
            </a:extLst>
          </p:cNvPr>
          <p:cNvSpPr/>
          <p:nvPr/>
        </p:nvSpPr>
        <p:spPr bwMode="auto">
          <a:xfrm>
            <a:off x="1775520" y="217195"/>
            <a:ext cx="10225136" cy="35271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900"/>
            <a:r>
              <a:rPr lang="es-ES" dirty="0">
                <a:solidFill>
                  <a:schemeClr val="bg1"/>
                </a:solidFill>
                <a:latin typeface="Arial"/>
              </a:rPr>
              <a:t>Criterios de planificación y optimización</a:t>
            </a:r>
            <a:endParaRPr lang="es-ES" dirty="0"/>
          </a:p>
        </p:txBody>
      </p:sp>
      <p:graphicFrame>
        <p:nvGraphicFramePr>
          <p:cNvPr id="9" name="Table 8">
            <a:extLst>
              <a:ext uri="{FF2B5EF4-FFF2-40B4-BE49-F238E27FC236}">
                <a16:creationId xmlns:a16="http://schemas.microsoft.com/office/drawing/2014/main" id="{385A4BC7-CB0D-D17B-D8C3-305F42E1551B}"/>
              </a:ext>
            </a:extLst>
          </p:cNvPr>
          <p:cNvGraphicFramePr>
            <a:graphicFrameLocks noGrp="1"/>
          </p:cNvGraphicFramePr>
          <p:nvPr>
            <p:extLst>
              <p:ext uri="{D42A27DB-BD31-4B8C-83A1-F6EECF244321}">
                <p14:modId xmlns:p14="http://schemas.microsoft.com/office/powerpoint/2010/main" val="3149119923"/>
              </p:ext>
            </p:extLst>
          </p:nvPr>
        </p:nvGraphicFramePr>
        <p:xfrm>
          <a:off x="1990298" y="682388"/>
          <a:ext cx="9690844" cy="5667984"/>
        </p:xfrm>
        <a:graphic>
          <a:graphicData uri="http://schemas.openxmlformats.org/drawingml/2006/table">
            <a:tbl>
              <a:tblPr firstRow="1" firstCol="1" bandRow="1">
                <a:tableStyleId>{5C22544A-7EE6-4342-B048-85BDC9FD1C3A}</a:tableStyleId>
              </a:tblPr>
              <a:tblGrid>
                <a:gridCol w="3826712">
                  <a:extLst>
                    <a:ext uri="{9D8B030D-6E8A-4147-A177-3AD203B41FA5}">
                      <a16:colId xmlns:a16="http://schemas.microsoft.com/office/drawing/2014/main" val="3609195611"/>
                    </a:ext>
                  </a:extLst>
                </a:gridCol>
                <a:gridCol w="1019680">
                  <a:extLst>
                    <a:ext uri="{9D8B030D-6E8A-4147-A177-3AD203B41FA5}">
                      <a16:colId xmlns:a16="http://schemas.microsoft.com/office/drawing/2014/main" val="2284668755"/>
                    </a:ext>
                  </a:extLst>
                </a:gridCol>
                <a:gridCol w="1149564">
                  <a:extLst>
                    <a:ext uri="{9D8B030D-6E8A-4147-A177-3AD203B41FA5}">
                      <a16:colId xmlns:a16="http://schemas.microsoft.com/office/drawing/2014/main" val="3446529896"/>
                    </a:ext>
                  </a:extLst>
                </a:gridCol>
                <a:gridCol w="1913354">
                  <a:extLst>
                    <a:ext uri="{9D8B030D-6E8A-4147-A177-3AD203B41FA5}">
                      <a16:colId xmlns:a16="http://schemas.microsoft.com/office/drawing/2014/main" val="1993486772"/>
                    </a:ext>
                  </a:extLst>
                </a:gridCol>
                <a:gridCol w="1781534">
                  <a:extLst>
                    <a:ext uri="{9D8B030D-6E8A-4147-A177-3AD203B41FA5}">
                      <a16:colId xmlns:a16="http://schemas.microsoft.com/office/drawing/2014/main" val="3751087232"/>
                    </a:ext>
                  </a:extLst>
                </a:gridCol>
              </a:tblGrid>
              <a:tr h="165791">
                <a:tc>
                  <a:txBody>
                    <a:bodyPr/>
                    <a:lstStyle/>
                    <a:p>
                      <a:pPr algn="ctr">
                        <a:lnSpc>
                          <a:spcPct val="115000"/>
                        </a:lnSpc>
                        <a:spcAft>
                          <a:spcPts val="1000"/>
                        </a:spcAft>
                      </a:pPr>
                      <a:r>
                        <a:rPr lang="es-ES" sz="1000">
                          <a:effectLst/>
                        </a:rPr>
                        <a:t>Órgano de riesgo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s-ES" sz="1000">
                          <a:effectLst/>
                        </a:rPr>
                        <a:t>Prioridad</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s-ES" sz="1000">
                          <a:effectLst/>
                        </a:rPr>
                        <a:t>Parámetro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s-ES" sz="1000">
                          <a:effectLst/>
                        </a:rPr>
                        <a:t>Objetivo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s-ES" sz="1000">
                          <a:effectLst/>
                        </a:rPr>
                        <a:t>Variación menor</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85581746"/>
                  </a:ext>
                </a:extLst>
              </a:tr>
              <a:tr h="207240">
                <a:tc>
                  <a:txBody>
                    <a:bodyPr/>
                    <a:lstStyle/>
                    <a:p>
                      <a:pPr>
                        <a:lnSpc>
                          <a:spcPct val="115000"/>
                        </a:lnSpc>
                        <a:spcAft>
                          <a:spcPts val="1000"/>
                        </a:spcAft>
                      </a:pPr>
                      <a:r>
                        <a:rPr lang="es-ES" sz="1000">
                          <a:effectLst/>
                        </a:rPr>
                        <a:t>Médula espinal</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PRIM</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0.1 cc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 </a:t>
                      </a:r>
                      <a:r>
                        <a:rPr lang="es-ES" sz="1000">
                          <a:effectLst/>
                        </a:rPr>
                        <a:t>44-45Gy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46Gy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533287600"/>
                  </a:ext>
                </a:extLst>
              </a:tr>
              <a:tr h="207240">
                <a:tc>
                  <a:txBody>
                    <a:bodyPr/>
                    <a:lstStyle/>
                    <a:p>
                      <a:pPr>
                        <a:lnSpc>
                          <a:spcPct val="115000"/>
                        </a:lnSpc>
                        <a:spcAft>
                          <a:spcPts val="1000"/>
                        </a:spcAft>
                      </a:pPr>
                      <a:r>
                        <a:rPr lang="es-ES" sz="1000">
                          <a:effectLst/>
                        </a:rPr>
                        <a:t>Médula espinal (PRV)</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PRIM</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0.1 cc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 </a:t>
                      </a:r>
                      <a:r>
                        <a:rPr lang="es-ES" sz="1000">
                          <a:effectLst/>
                        </a:rPr>
                        <a:t>44-48Gy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48-50Gy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1093940463"/>
                  </a:ext>
                </a:extLst>
              </a:tr>
              <a:tr h="176153">
                <a:tc>
                  <a:txBody>
                    <a:bodyPr/>
                    <a:lstStyle/>
                    <a:p>
                      <a:pPr>
                        <a:lnSpc>
                          <a:spcPct val="115000"/>
                        </a:lnSpc>
                        <a:spcAft>
                          <a:spcPts val="1000"/>
                        </a:spcAft>
                      </a:pPr>
                      <a:r>
                        <a:rPr lang="es-ES" sz="1000">
                          <a:effectLst/>
                        </a:rPr>
                        <a:t>Cerebro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PRIM</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1 cc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60Gy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63Gy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3542712368"/>
                  </a:ext>
                </a:extLst>
              </a:tr>
              <a:tr h="176153">
                <a:tc>
                  <a:txBody>
                    <a:bodyPr/>
                    <a:lstStyle/>
                    <a:p>
                      <a:pPr>
                        <a:lnSpc>
                          <a:spcPct val="115000"/>
                        </a:lnSpc>
                        <a:spcAft>
                          <a:spcPts val="1000"/>
                        </a:spcAft>
                      </a:pPr>
                      <a:r>
                        <a:rPr lang="es-ES" sz="1000">
                          <a:effectLst/>
                        </a:rPr>
                        <a:t>Lóbulos temporales</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PRIM</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1 cc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60Gy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65Gy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2851326268"/>
                  </a:ext>
                </a:extLst>
              </a:tr>
              <a:tr h="176153">
                <a:tc>
                  <a:txBody>
                    <a:bodyPr/>
                    <a:lstStyle/>
                    <a:p>
                      <a:pPr>
                        <a:lnSpc>
                          <a:spcPct val="115000"/>
                        </a:lnSpc>
                        <a:spcAft>
                          <a:spcPts val="1000"/>
                        </a:spcAft>
                      </a:pPr>
                      <a:r>
                        <a:rPr lang="es-ES" sz="1000">
                          <a:effectLst/>
                        </a:rPr>
                        <a:t>Tronco cerebral (PRV)</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PRIM</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0.1 cc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54Gy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60Gy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587957945"/>
                  </a:ext>
                </a:extLst>
              </a:tr>
              <a:tr h="176153">
                <a:tc>
                  <a:txBody>
                    <a:bodyPr/>
                    <a:lstStyle/>
                    <a:p>
                      <a:pPr>
                        <a:lnSpc>
                          <a:spcPct val="115000"/>
                        </a:lnSpc>
                        <a:spcAft>
                          <a:spcPts val="1000"/>
                        </a:spcAft>
                      </a:pPr>
                      <a:r>
                        <a:rPr lang="es-ES" sz="1000">
                          <a:effectLst/>
                        </a:rPr>
                        <a:t>Quiasma (PRV)</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PRIM</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0.1 cc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54Gy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60Gy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1009538543"/>
                  </a:ext>
                </a:extLst>
              </a:tr>
              <a:tr h="176153">
                <a:tc>
                  <a:txBody>
                    <a:bodyPr/>
                    <a:lstStyle/>
                    <a:p>
                      <a:pPr>
                        <a:lnSpc>
                          <a:spcPct val="115000"/>
                        </a:lnSpc>
                        <a:spcAft>
                          <a:spcPts val="1000"/>
                        </a:spcAft>
                      </a:pPr>
                      <a:r>
                        <a:rPr lang="es-ES" sz="1000">
                          <a:effectLst/>
                        </a:rPr>
                        <a:t>Nervio óptico (PRV)</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PRIM</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0.1 cc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54Gy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60Gy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2900714266"/>
                  </a:ext>
                </a:extLst>
              </a:tr>
              <a:tr h="176153">
                <a:tc>
                  <a:txBody>
                    <a:bodyPr/>
                    <a:lstStyle/>
                    <a:p>
                      <a:pPr>
                        <a:lnSpc>
                          <a:spcPct val="115000"/>
                        </a:lnSpc>
                        <a:spcAft>
                          <a:spcPts val="1000"/>
                        </a:spcAft>
                      </a:pPr>
                      <a:r>
                        <a:rPr lang="es-ES" sz="1000">
                          <a:effectLst/>
                        </a:rPr>
                        <a:t>Laringe</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PRIM</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1 cc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73.5 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77Gy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223856330"/>
                  </a:ext>
                </a:extLst>
              </a:tr>
              <a:tr h="176153">
                <a:tc>
                  <a:txBody>
                    <a:bodyPr/>
                    <a:lstStyle/>
                    <a:p>
                      <a:pPr>
                        <a:lnSpc>
                          <a:spcPct val="115000"/>
                        </a:lnSpc>
                        <a:spcAft>
                          <a:spcPts val="1000"/>
                        </a:spcAft>
                      </a:pPr>
                      <a:r>
                        <a:rPr lang="es-ES" sz="1000">
                          <a:effectLst/>
                        </a:rPr>
                        <a:t>Mandíbula</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PRIM</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1 cc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70-73.5Gy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75-77Gy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3025328509"/>
                  </a:ext>
                </a:extLst>
              </a:tr>
              <a:tr h="176153">
                <a:tc>
                  <a:txBody>
                    <a:bodyPr/>
                    <a:lstStyle/>
                    <a:p>
                      <a:pPr>
                        <a:lnSpc>
                          <a:spcPct val="115000"/>
                        </a:lnSpc>
                        <a:spcAft>
                          <a:spcPts val="1000"/>
                        </a:spcAft>
                      </a:pPr>
                      <a:r>
                        <a:rPr lang="es-ES" sz="1000">
                          <a:effectLst/>
                        </a:rPr>
                        <a:t>Oído interno (Cóclea)</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SEC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mean</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&lt;50Gy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&lt;52.5Gy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125116733"/>
                  </a:ext>
                </a:extLst>
              </a:tr>
              <a:tr h="176153">
                <a:tc>
                  <a:txBody>
                    <a:bodyPr/>
                    <a:lstStyle/>
                    <a:p>
                      <a:pPr>
                        <a:lnSpc>
                          <a:spcPct val="115000"/>
                        </a:lnSpc>
                        <a:spcAft>
                          <a:spcPts val="1000"/>
                        </a:spcAft>
                      </a:pPr>
                      <a:r>
                        <a:rPr lang="es-ES" sz="1000">
                          <a:effectLst/>
                        </a:rPr>
                        <a:t>Laringe (Cuerdas vocales)</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SEC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V</a:t>
                      </a:r>
                      <a:r>
                        <a:rPr lang="es-ES" sz="1000" baseline="-25000">
                          <a:effectLst/>
                        </a:rPr>
                        <a:t>50</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&lt;25%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&lt;30%</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259985404"/>
                  </a:ext>
                </a:extLst>
              </a:tr>
              <a:tr h="176153">
                <a:tc>
                  <a:txBody>
                    <a:bodyPr/>
                    <a:lstStyle/>
                    <a:p>
                      <a:pPr>
                        <a:lnSpc>
                          <a:spcPct val="115000"/>
                        </a:lnSpc>
                        <a:spcAft>
                          <a:spcPts val="1000"/>
                        </a:spcAft>
                      </a:pPr>
                      <a:r>
                        <a:rPr lang="es-ES" sz="1000">
                          <a:effectLst/>
                        </a:rPr>
                        <a:t>Laringe (Supraglotis)</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SEC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&lt;66Gy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 </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3301556337"/>
                  </a:ext>
                </a:extLst>
              </a:tr>
              <a:tr h="176153">
                <a:tc>
                  <a:txBody>
                    <a:bodyPr/>
                    <a:lstStyle/>
                    <a:p>
                      <a:pPr>
                        <a:lnSpc>
                          <a:spcPct val="115000"/>
                        </a:lnSpc>
                        <a:spcAft>
                          <a:spcPts val="1000"/>
                        </a:spcAft>
                      </a:pPr>
                      <a:r>
                        <a:rPr lang="es-ES" sz="1000">
                          <a:effectLst/>
                        </a:rPr>
                        <a:t>Laringe (órgano completo)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SEC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&lt;50Gy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 </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750010276"/>
                  </a:ext>
                </a:extLst>
              </a:tr>
              <a:tr h="176153">
                <a:tc>
                  <a:txBody>
                    <a:bodyPr/>
                    <a:lstStyle/>
                    <a:p>
                      <a:pPr>
                        <a:lnSpc>
                          <a:spcPct val="115000"/>
                        </a:lnSpc>
                        <a:spcAft>
                          <a:spcPts val="1000"/>
                        </a:spcAft>
                      </a:pPr>
                      <a:r>
                        <a:rPr lang="es-ES" sz="1000">
                          <a:effectLst/>
                        </a:rPr>
                        <a:t>Mandíbula</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SEC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V</a:t>
                      </a:r>
                      <a:r>
                        <a:rPr lang="es-ES" sz="1000" baseline="-25000">
                          <a:effectLst/>
                        </a:rPr>
                        <a:t>55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&lt;20%</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 </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189757063"/>
                  </a:ext>
                </a:extLst>
              </a:tr>
              <a:tr h="176153">
                <a:tc>
                  <a:txBody>
                    <a:bodyPr/>
                    <a:lstStyle/>
                    <a:p>
                      <a:pPr>
                        <a:lnSpc>
                          <a:spcPct val="115000"/>
                        </a:lnSpc>
                        <a:spcAft>
                          <a:spcPts val="1000"/>
                        </a:spcAft>
                      </a:pPr>
                      <a:r>
                        <a:rPr lang="es-ES" sz="1000">
                          <a:effectLst/>
                        </a:rPr>
                        <a:t>Esófago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SEC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1 cc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45Gy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55Gy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1179662139"/>
                  </a:ext>
                </a:extLst>
              </a:tr>
              <a:tr h="176153">
                <a:tc>
                  <a:txBody>
                    <a:bodyPr/>
                    <a:lstStyle/>
                    <a:p>
                      <a:pPr>
                        <a:lnSpc>
                          <a:spcPct val="115000"/>
                        </a:lnSpc>
                        <a:spcAft>
                          <a:spcPts val="1000"/>
                        </a:spcAft>
                      </a:pPr>
                      <a:r>
                        <a:rPr lang="es-ES" sz="1000">
                          <a:effectLst/>
                        </a:rPr>
                        <a:t>Glándula parótida</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SEC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V</a:t>
                      </a:r>
                      <a:r>
                        <a:rPr lang="es-ES" sz="1000" baseline="-25000">
                          <a:effectLst/>
                        </a:rPr>
                        <a:t>30</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&lt;50%</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&lt;60%</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1195793513"/>
                  </a:ext>
                </a:extLst>
              </a:tr>
              <a:tr h="176153">
                <a:tc>
                  <a:txBody>
                    <a:bodyPr/>
                    <a:lstStyle/>
                    <a:p>
                      <a:pPr>
                        <a:lnSpc>
                          <a:spcPct val="115000"/>
                        </a:lnSpc>
                        <a:spcAft>
                          <a:spcPts val="1000"/>
                        </a:spcAft>
                      </a:pPr>
                      <a:r>
                        <a:rPr lang="es-ES" sz="1000">
                          <a:effectLst/>
                        </a:rPr>
                        <a:t> </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SEC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mean</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≤26Gy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 </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807794403"/>
                  </a:ext>
                </a:extLst>
              </a:tr>
              <a:tr h="176153">
                <a:tc>
                  <a:txBody>
                    <a:bodyPr/>
                    <a:lstStyle/>
                    <a:p>
                      <a:pPr>
                        <a:lnSpc>
                          <a:spcPct val="115000"/>
                        </a:lnSpc>
                        <a:spcAft>
                          <a:spcPts val="1000"/>
                        </a:spcAft>
                      </a:pPr>
                      <a:r>
                        <a:rPr lang="es-ES" sz="1000">
                          <a:effectLst/>
                        </a:rPr>
                        <a:t> </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SEC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V</a:t>
                      </a:r>
                      <a:r>
                        <a:rPr lang="es-ES" sz="1000" baseline="-25000">
                          <a:effectLst/>
                        </a:rPr>
                        <a:t>40</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&lt;33% (contralat)</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 </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2519516823"/>
                  </a:ext>
                </a:extLst>
              </a:tr>
              <a:tr h="165791">
                <a:tc>
                  <a:txBody>
                    <a:bodyPr/>
                    <a:lstStyle/>
                    <a:p>
                      <a:pPr>
                        <a:lnSpc>
                          <a:spcPct val="115000"/>
                        </a:lnSpc>
                        <a:spcAft>
                          <a:spcPts val="1000"/>
                        </a:spcAft>
                      </a:pPr>
                      <a:r>
                        <a:rPr lang="es-ES" sz="1000">
                          <a:effectLst/>
                        </a:rPr>
                        <a:t>Mucosa oral (Excluído PTV)</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SEC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1 cc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&lt;30Gy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&lt;36Gy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418736738"/>
                  </a:ext>
                </a:extLst>
              </a:tr>
              <a:tr h="176153">
                <a:tc>
                  <a:txBody>
                    <a:bodyPr/>
                    <a:lstStyle/>
                    <a:p>
                      <a:pPr>
                        <a:lnSpc>
                          <a:spcPct val="115000"/>
                        </a:lnSpc>
                        <a:spcAft>
                          <a:spcPts val="1000"/>
                        </a:spcAft>
                      </a:pPr>
                      <a:r>
                        <a:rPr lang="es-ES" sz="1000">
                          <a:effectLst/>
                        </a:rPr>
                        <a:t>Mucosa oral (órgano completo)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SEC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V</a:t>
                      </a:r>
                      <a:r>
                        <a:rPr lang="es-ES" sz="1000" baseline="-25000">
                          <a:effectLst/>
                        </a:rPr>
                        <a:t>66.5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64Gy(&lt;3%)</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70Gy(&lt;5%)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3543940850"/>
                  </a:ext>
                </a:extLst>
              </a:tr>
              <a:tr h="176153">
                <a:tc>
                  <a:txBody>
                    <a:bodyPr/>
                    <a:lstStyle/>
                    <a:p>
                      <a:pPr>
                        <a:lnSpc>
                          <a:spcPct val="115000"/>
                        </a:lnSpc>
                        <a:spcAft>
                          <a:spcPts val="1000"/>
                        </a:spcAft>
                      </a:pPr>
                      <a:r>
                        <a:rPr lang="es-ES" sz="1000">
                          <a:effectLst/>
                        </a:rPr>
                        <a:t>Plexo braquial</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PRIM</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0.1 cc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60Gy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66Gy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3188034003"/>
                  </a:ext>
                </a:extLst>
              </a:tr>
              <a:tr h="176153">
                <a:tc>
                  <a:txBody>
                    <a:bodyPr/>
                    <a:lstStyle/>
                    <a:p>
                      <a:pPr>
                        <a:lnSpc>
                          <a:spcPct val="115000"/>
                        </a:lnSpc>
                        <a:spcAft>
                          <a:spcPts val="1000"/>
                        </a:spcAft>
                      </a:pPr>
                      <a:r>
                        <a:rPr lang="es-ES" sz="1000">
                          <a:effectLst/>
                        </a:rPr>
                        <a:t>Glándula tiroides</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SEC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V</a:t>
                      </a:r>
                      <a:r>
                        <a:rPr lang="es-ES" sz="1000" baseline="-25000">
                          <a:effectLst/>
                        </a:rPr>
                        <a:t>45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&lt;50%</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 </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3264893665"/>
                  </a:ext>
                </a:extLst>
              </a:tr>
              <a:tr h="176153">
                <a:tc>
                  <a:txBody>
                    <a:bodyPr/>
                    <a:lstStyle/>
                    <a:p>
                      <a:pPr>
                        <a:lnSpc>
                          <a:spcPct val="115000"/>
                        </a:lnSpc>
                        <a:spcAft>
                          <a:spcPts val="1000"/>
                        </a:spcAft>
                      </a:pPr>
                      <a:r>
                        <a:rPr lang="es-ES" sz="1000">
                          <a:effectLst/>
                        </a:rPr>
                        <a:t>Glándula submandibular</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SEC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mean</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&lt;35Gy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 </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1256593253"/>
                  </a:ext>
                </a:extLst>
              </a:tr>
              <a:tr h="176153">
                <a:tc>
                  <a:txBody>
                    <a:bodyPr/>
                    <a:lstStyle/>
                    <a:p>
                      <a:pPr>
                        <a:lnSpc>
                          <a:spcPct val="115000"/>
                        </a:lnSpc>
                        <a:spcAft>
                          <a:spcPts val="1000"/>
                        </a:spcAft>
                      </a:pPr>
                      <a:r>
                        <a:rPr lang="es-ES" sz="1000">
                          <a:effectLst/>
                        </a:rPr>
                        <a:t>Músculo constrictor faringe superior</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SEC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mean</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&lt;50Gy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 </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36434231"/>
                  </a:ext>
                </a:extLst>
              </a:tr>
              <a:tr h="176153">
                <a:tc>
                  <a:txBody>
                    <a:bodyPr/>
                    <a:lstStyle/>
                    <a:p>
                      <a:pPr>
                        <a:lnSpc>
                          <a:spcPct val="115000"/>
                        </a:lnSpc>
                        <a:spcAft>
                          <a:spcPts val="1000"/>
                        </a:spcAft>
                      </a:pPr>
                      <a:r>
                        <a:rPr lang="es-ES" sz="1000">
                          <a:effectLst/>
                        </a:rPr>
                        <a:t>Músculo constrictor faringe inferior</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SEC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mean</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&lt;50Gy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 </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3257883018"/>
                  </a:ext>
                </a:extLst>
              </a:tr>
              <a:tr h="176153">
                <a:tc>
                  <a:txBody>
                    <a:bodyPr/>
                    <a:lstStyle/>
                    <a:p>
                      <a:pPr>
                        <a:lnSpc>
                          <a:spcPct val="115000"/>
                        </a:lnSpc>
                        <a:spcAft>
                          <a:spcPts val="1000"/>
                        </a:spcAft>
                      </a:pPr>
                      <a:r>
                        <a:rPr lang="es-ES" sz="1000">
                          <a:effectLst/>
                        </a:rPr>
                        <a:t>Músculo cricofaríngeo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SEC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mean</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&lt;50Gy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 </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127514105"/>
                  </a:ext>
                </a:extLst>
              </a:tr>
              <a:tr h="176153">
                <a:tc>
                  <a:txBody>
                    <a:bodyPr/>
                    <a:lstStyle/>
                    <a:p>
                      <a:pPr>
                        <a:lnSpc>
                          <a:spcPct val="115000"/>
                        </a:lnSpc>
                        <a:spcAft>
                          <a:spcPts val="1000"/>
                        </a:spcAft>
                      </a:pPr>
                      <a:r>
                        <a:rPr lang="es-ES" sz="1000">
                          <a:effectLst/>
                        </a:rPr>
                        <a:t>Glándula lacrimal</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PRIM</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mean</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26Gy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 </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4053272301"/>
                  </a:ext>
                </a:extLst>
              </a:tr>
              <a:tr h="176153">
                <a:tc>
                  <a:txBody>
                    <a:bodyPr/>
                    <a:lstStyle/>
                    <a:p>
                      <a:pPr>
                        <a:lnSpc>
                          <a:spcPct val="115000"/>
                        </a:lnSpc>
                        <a:spcAft>
                          <a:spcPts val="1000"/>
                        </a:spcAft>
                      </a:pPr>
                      <a:r>
                        <a:rPr lang="es-ES" sz="1000">
                          <a:effectLst/>
                        </a:rPr>
                        <a:t>Cristalino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PRIM</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&lt;4Gy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&lt;6Gy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394157164"/>
                  </a:ext>
                </a:extLst>
              </a:tr>
              <a:tr h="176153">
                <a:tc>
                  <a:txBody>
                    <a:bodyPr/>
                    <a:lstStyle/>
                    <a:p>
                      <a:pPr>
                        <a:lnSpc>
                          <a:spcPct val="115000"/>
                        </a:lnSpc>
                        <a:spcAft>
                          <a:spcPts val="1000"/>
                        </a:spcAft>
                      </a:pPr>
                      <a:r>
                        <a:rPr lang="es-ES" sz="1000">
                          <a:effectLst/>
                        </a:rPr>
                        <a:t>Retina</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PRIM</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0.1 cc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54Gy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r>
                        <a:rPr lang="es-ES" sz="1000">
                          <a:effectLst/>
                        </a:rPr>
                        <a:t> 60Gy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4289893289"/>
                  </a:ext>
                </a:extLst>
              </a:tr>
              <a:tr h="176153">
                <a:tc>
                  <a:txBody>
                    <a:bodyPr/>
                    <a:lstStyle/>
                    <a:p>
                      <a:pPr>
                        <a:lnSpc>
                          <a:spcPct val="115000"/>
                        </a:lnSpc>
                        <a:spcAft>
                          <a:spcPts val="1000"/>
                        </a:spcAft>
                      </a:pPr>
                      <a:r>
                        <a:rPr lang="es-ES" sz="1000">
                          <a:effectLst/>
                        </a:rPr>
                        <a:t>Hipófisis</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SEC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D</a:t>
                      </a:r>
                      <a:r>
                        <a:rPr lang="es-ES" sz="1000" baseline="-25000">
                          <a:effectLst/>
                        </a:rPr>
                        <a:t>max</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&lt;50Gy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 </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3021320713"/>
                  </a:ext>
                </a:extLst>
              </a:tr>
              <a:tr h="165791">
                <a:tc>
                  <a:txBody>
                    <a:bodyPr/>
                    <a:lstStyle/>
                    <a:p>
                      <a:pPr>
                        <a:lnSpc>
                          <a:spcPct val="115000"/>
                        </a:lnSpc>
                        <a:spcAft>
                          <a:spcPts val="1000"/>
                        </a:spcAft>
                      </a:pPr>
                      <a:r>
                        <a:rPr lang="es-ES" sz="1000" dirty="0">
                          <a:effectLst/>
                        </a:rPr>
                        <a:t>Anulación </a:t>
                      </a:r>
                      <a:r>
                        <a:rPr lang="es-ES" sz="1000" dirty="0" err="1">
                          <a:effectLst/>
                        </a:rPr>
                        <a:t>temporo-madibular</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dirty="0">
                          <a:effectLst/>
                        </a:rPr>
                        <a:t>PRIM</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0.1 cc</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a:effectLst/>
                        </a:rPr>
                        <a:t>&lt;70Gy</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tc>
                  <a:txBody>
                    <a:bodyPr/>
                    <a:lstStyle/>
                    <a:p>
                      <a:pPr algn="ctr">
                        <a:lnSpc>
                          <a:spcPct val="115000"/>
                        </a:lnSpc>
                        <a:spcAft>
                          <a:spcPts val="1000"/>
                        </a:spcAft>
                      </a:pPr>
                      <a:r>
                        <a:rPr lang="es-ES" sz="1000" dirty="0">
                          <a:effectLst/>
                        </a:rPr>
                        <a:t> </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10" marR="51510" marT="0" marB="0" anchor="ctr"/>
                </a:tc>
                <a:extLst>
                  <a:ext uri="{0D108BD9-81ED-4DB2-BD59-A6C34878D82A}">
                    <a16:rowId xmlns:a16="http://schemas.microsoft.com/office/drawing/2014/main" val="1306321447"/>
                  </a:ext>
                </a:extLst>
              </a:tr>
            </a:tbl>
          </a:graphicData>
        </a:graphic>
      </p:graphicFrame>
    </p:spTree>
    <p:extLst>
      <p:ext uri="{BB962C8B-B14F-4D97-AF65-F5344CB8AC3E}">
        <p14:creationId xmlns:p14="http://schemas.microsoft.com/office/powerpoint/2010/main" val="3549626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3D1F9F-2AC2-903B-8E37-793F1E15C6E2}"/>
              </a:ext>
            </a:extLst>
          </p:cNvPr>
          <p:cNvSpPr/>
          <p:nvPr/>
        </p:nvSpPr>
        <p:spPr bwMode="auto">
          <a:xfrm>
            <a:off x="1775520" y="217195"/>
            <a:ext cx="10225136" cy="58018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6000"/>
            <a:r>
              <a:rPr lang="es-ES" dirty="0">
                <a:solidFill>
                  <a:schemeClr val="bg1"/>
                </a:solidFill>
              </a:rPr>
              <a:t>Protocolo del estudio</a:t>
            </a:r>
            <a:endParaRPr kumimoji="0" lang="es-ES"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endParaRPr>
          </a:p>
        </p:txBody>
      </p:sp>
      <p:sp>
        <p:nvSpPr>
          <p:cNvPr id="4" name="TextBox 3">
            <a:extLst>
              <a:ext uri="{FF2B5EF4-FFF2-40B4-BE49-F238E27FC236}">
                <a16:creationId xmlns:a16="http://schemas.microsoft.com/office/drawing/2014/main" id="{3EE8E3D2-1083-154D-6547-0FAAEBE128CA}"/>
              </a:ext>
            </a:extLst>
          </p:cNvPr>
          <p:cNvSpPr txBox="1"/>
          <p:nvPr/>
        </p:nvSpPr>
        <p:spPr>
          <a:xfrm>
            <a:off x="1991544" y="836712"/>
            <a:ext cx="9793088" cy="1689565"/>
          </a:xfrm>
          <a:prstGeom prst="rect">
            <a:avLst/>
          </a:prstGeom>
          <a:noFill/>
        </p:spPr>
        <p:txBody>
          <a:bodyPr wrap="square">
            <a:spAutoFit/>
          </a:bodyPr>
          <a:lstStyle/>
          <a:p>
            <a:pPr algn="just">
              <a:lnSpc>
                <a:spcPct val="115000"/>
              </a:lnSpc>
              <a:spcAft>
                <a:spcPts val="1000"/>
              </a:spcAft>
            </a:pPr>
            <a:r>
              <a:rPr lang="es-ES" sz="1400" b="1" u="sng" dirty="0">
                <a:solidFill>
                  <a:srgbClr val="0070C0"/>
                </a:solidFill>
                <a:effectLst/>
                <a:latin typeface="Montserrat" panose="00000500000000000000" pitchFamily="2" charset="0"/>
                <a:ea typeface="Montserrat" panose="00000500000000000000" pitchFamily="2" charset="0"/>
                <a:cs typeface="Montserrat" panose="00000500000000000000" pitchFamily="2" charset="0"/>
              </a:rPr>
              <a:t>Peculiaridades de la planificación y evaluación del NTCP</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sz="1400" dirty="0">
                <a:effectLst/>
                <a:latin typeface="Montserrat" panose="00000500000000000000" pitchFamily="2" charset="0"/>
                <a:ea typeface="Montserrat" panose="00000500000000000000" pitchFamily="2" charset="0"/>
                <a:cs typeface="Montserrat" panose="00000500000000000000" pitchFamily="2" charset="0"/>
              </a:rPr>
              <a:t>Deben utilizarse los mismos set de estructuras e imágenes de CT.</a:t>
            </a:r>
          </a:p>
          <a:p>
            <a:pPr marL="342900" lvl="0" indent="-342900" algn="just">
              <a:lnSpc>
                <a:spcPct val="115000"/>
              </a:lnSpc>
              <a:buFont typeface="Symbol" panose="05050102010706020507" pitchFamily="18" charset="2"/>
              <a:buChar char=""/>
            </a:pPr>
            <a:r>
              <a:rPr lang="es-ES" sz="1400" dirty="0">
                <a:latin typeface="Montserrat" panose="00000500000000000000" pitchFamily="2" charset="0"/>
                <a:ea typeface="Montserrat" panose="00000500000000000000" pitchFamily="2" charset="0"/>
                <a:cs typeface="Montserrat" panose="00000500000000000000" pitchFamily="2" charset="0"/>
              </a:rPr>
              <a:t>En caso de no disponer de optimización robusta de la dosimetría, se utilizará al menos la verificación robusta para comprobar que se siguen cumpliendo los criterios de optimización marcados.</a:t>
            </a:r>
          </a:p>
          <a:p>
            <a:pPr marL="342900" indent="-342900" algn="just">
              <a:lnSpc>
                <a:spcPct val="115000"/>
              </a:lnSpc>
              <a:buFont typeface="Symbol" panose="05050102010706020507" pitchFamily="18" charset="2"/>
              <a:buChar char=""/>
            </a:pPr>
            <a:r>
              <a:rPr lang="es-ES" sz="1400" dirty="0">
                <a:latin typeface="Montserrat" panose="00000500000000000000" pitchFamily="2" charset="0"/>
              </a:rPr>
              <a:t>Aunque queda fuera del ámbito del estudio, cabe la posibilidad de sistematizar las planificaciones de fotones y protones y su análisis mediante IA.</a:t>
            </a:r>
          </a:p>
        </p:txBody>
      </p:sp>
      <p:sp>
        <p:nvSpPr>
          <p:cNvPr id="2" name="Rectangle: Rounded Corners 1">
            <a:extLst>
              <a:ext uri="{FF2B5EF4-FFF2-40B4-BE49-F238E27FC236}">
                <a16:creationId xmlns:a16="http://schemas.microsoft.com/office/drawing/2014/main" id="{4ACE435E-12E4-AECC-63E0-9E68ED7472AE}"/>
              </a:ext>
            </a:extLst>
          </p:cNvPr>
          <p:cNvSpPr/>
          <p:nvPr/>
        </p:nvSpPr>
        <p:spPr bwMode="auto">
          <a:xfrm>
            <a:off x="6600055" y="2562785"/>
            <a:ext cx="5255979" cy="1944216"/>
          </a:xfrm>
          <a:prstGeom prst="roundRect">
            <a:avLst>
              <a:gd name="adj" fmla="val 9029"/>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pt-BR" sz="1400" b="1" i="0" u="none" strike="noStrike" baseline="0" dirty="0">
                <a:solidFill>
                  <a:schemeClr val="bg1"/>
                </a:solidFill>
                <a:latin typeface="Arial" panose="020B0604020202020204" pitchFamily="34" charset="0"/>
              </a:rPr>
              <a:t>Xerostomía (6 meses)</a:t>
            </a:r>
          </a:p>
          <a:p>
            <a:pPr algn="ctr"/>
            <a:endParaRPr lang="pt-BR" sz="1400" b="1" i="0" u="none" strike="noStrike" baseline="0" dirty="0">
              <a:solidFill>
                <a:schemeClr val="bg1"/>
              </a:solidFill>
              <a:latin typeface="Arial" panose="020B0604020202020204" pitchFamily="34" charset="0"/>
            </a:endParaRPr>
          </a:p>
          <a:p>
            <a:pPr algn="ctr"/>
            <a:r>
              <a:rPr lang="pt-BR" sz="1400" b="1" i="0" u="none" strike="noStrike" baseline="0" dirty="0">
                <a:solidFill>
                  <a:schemeClr val="bg1"/>
                </a:solidFill>
                <a:latin typeface="Arial" panose="020B0604020202020204" pitchFamily="34" charset="0"/>
              </a:rPr>
              <a:t>NTCP XER</a:t>
            </a:r>
            <a:r>
              <a:rPr lang="pt-BR" sz="1400" b="1" i="0" u="none" strike="noStrike" baseline="-25000" dirty="0">
                <a:solidFill>
                  <a:schemeClr val="bg1"/>
                </a:solidFill>
                <a:latin typeface="Arial" panose="020B0604020202020204" pitchFamily="34" charset="0"/>
              </a:rPr>
              <a:t>M6</a:t>
            </a:r>
            <a:r>
              <a:rPr lang="pt-BR" sz="1400" b="1" i="0" u="none" strike="noStrike" baseline="0" dirty="0">
                <a:solidFill>
                  <a:schemeClr val="bg1"/>
                </a:solidFill>
                <a:latin typeface="Arial" panose="020B0604020202020204" pitchFamily="34" charset="0"/>
              </a:rPr>
              <a:t> = (1 + e</a:t>
            </a:r>
            <a:r>
              <a:rPr lang="pt-BR" sz="1400" b="1" i="0" u="none" strike="noStrike" baseline="30000" dirty="0">
                <a:solidFill>
                  <a:schemeClr val="bg1"/>
                </a:solidFill>
                <a:latin typeface="Arial" panose="020B0604020202020204" pitchFamily="34" charset="0"/>
              </a:rPr>
              <a:t>-LPxer</a:t>
            </a:r>
            <a:r>
              <a:rPr lang="pt-BR" sz="1400" b="1" i="0" u="none" strike="noStrike" baseline="0" dirty="0">
                <a:solidFill>
                  <a:schemeClr val="bg1"/>
                </a:solidFill>
                <a:latin typeface="Arial" panose="020B0604020202020204" pitchFamily="34" charset="0"/>
              </a:rPr>
              <a:t>)</a:t>
            </a:r>
            <a:r>
              <a:rPr lang="pt-BR" sz="1400" b="1" i="0" u="none" strike="noStrike" baseline="30000" dirty="0">
                <a:solidFill>
                  <a:schemeClr val="bg1"/>
                </a:solidFill>
                <a:latin typeface="Arial" panose="020B0604020202020204" pitchFamily="34" charset="0"/>
              </a:rPr>
              <a:t>-1</a:t>
            </a:r>
            <a:r>
              <a:rPr lang="pt-BR" sz="1400" b="1" i="0" u="none" strike="noStrike" baseline="0" dirty="0">
                <a:solidFill>
                  <a:srgbClr val="000000"/>
                </a:solidFill>
                <a:latin typeface="Arial" panose="020B0604020202020204" pitchFamily="34" charset="0"/>
              </a:rPr>
              <a:t> </a:t>
            </a:r>
          </a:p>
          <a:p>
            <a:endParaRPr lang="es-ES" sz="1400" b="0" i="0" u="none" strike="noStrike" baseline="0" dirty="0">
              <a:solidFill>
                <a:srgbClr val="000000"/>
              </a:solidFill>
              <a:latin typeface="Arial" panose="020B0604020202020204" pitchFamily="34" charset="0"/>
            </a:endParaRPr>
          </a:p>
          <a:p>
            <a:r>
              <a:rPr lang="es-ES" sz="1400" b="0" i="0" u="none" strike="noStrike" baseline="0" dirty="0" err="1">
                <a:solidFill>
                  <a:srgbClr val="000000"/>
                </a:solidFill>
                <a:latin typeface="Arial" panose="020B0604020202020204" pitchFamily="34" charset="0"/>
              </a:rPr>
              <a:t>LP</a:t>
            </a:r>
            <a:r>
              <a:rPr lang="es-ES" sz="1400" b="0" i="0" u="none" strike="noStrike" baseline="-25000" dirty="0" err="1">
                <a:solidFill>
                  <a:srgbClr val="000000"/>
                </a:solidFill>
                <a:latin typeface="Arial" panose="020B0604020202020204" pitchFamily="34" charset="0"/>
              </a:rPr>
              <a:t>xer</a:t>
            </a:r>
            <a:r>
              <a:rPr lang="es-ES" sz="1400" b="0" i="0" u="none" strike="noStrike" baseline="0" dirty="0">
                <a:solidFill>
                  <a:srgbClr val="000000"/>
                </a:solidFill>
                <a:latin typeface="Arial" panose="020B0604020202020204" pitchFamily="34" charset="0"/>
              </a:rPr>
              <a:t> = -1.507 + (0.052 x </a:t>
            </a:r>
            <a:r>
              <a:rPr lang="es-ES" sz="1400" b="0" i="0" u="none" strike="noStrike" baseline="0" dirty="0" err="1">
                <a:solidFill>
                  <a:srgbClr val="000000"/>
                </a:solidFill>
                <a:latin typeface="Arial" panose="020B0604020202020204" pitchFamily="34" charset="0"/>
              </a:rPr>
              <a:t>D</a:t>
            </a:r>
            <a:r>
              <a:rPr lang="es-ES" sz="1400" b="0" i="0" u="none" strike="noStrike" baseline="-25000" dirty="0" err="1">
                <a:solidFill>
                  <a:srgbClr val="000000"/>
                </a:solidFill>
                <a:latin typeface="Arial" panose="020B0604020202020204" pitchFamily="34" charset="0"/>
              </a:rPr>
              <a:t>media</a:t>
            </a:r>
            <a:r>
              <a:rPr lang="es-ES" sz="1400" b="0" i="0" u="none" strike="noStrike" baseline="0" dirty="0">
                <a:solidFill>
                  <a:srgbClr val="000000"/>
                </a:solidFill>
                <a:latin typeface="Arial" panose="020B0604020202020204" pitchFamily="34" charset="0"/>
              </a:rPr>
              <a:t> glándula parótida contralateral) </a:t>
            </a:r>
          </a:p>
          <a:p>
            <a:r>
              <a:rPr lang="es-ES" sz="1400" b="0" i="0" u="none" strike="noStrike" baseline="0" dirty="0">
                <a:solidFill>
                  <a:srgbClr val="000000"/>
                </a:solidFill>
                <a:latin typeface="Arial" panose="020B0604020202020204" pitchFamily="34" charset="0"/>
              </a:rPr>
              <a:t>+ 0,525 x </a:t>
            </a:r>
            <a:r>
              <a:rPr lang="es-ES" sz="1400" b="0" i="0" u="none" strike="noStrike" baseline="0" dirty="0" err="1">
                <a:solidFill>
                  <a:srgbClr val="000000"/>
                </a:solidFill>
                <a:latin typeface="Arial" panose="020B0604020202020204" pitchFamily="34" charset="0"/>
              </a:rPr>
              <a:t>XER</a:t>
            </a:r>
            <a:r>
              <a:rPr lang="es-ES" sz="1400" b="0" i="0" u="none" strike="noStrike" baseline="-25000" dirty="0" err="1">
                <a:solidFill>
                  <a:srgbClr val="000000"/>
                </a:solidFill>
                <a:latin typeface="Arial" panose="020B0604020202020204" pitchFamily="34" charset="0"/>
              </a:rPr>
              <a:t>baseline</a:t>
            </a:r>
            <a:r>
              <a:rPr lang="es-ES" sz="1400" b="0" i="0" u="none" strike="noStrike" baseline="0" dirty="0">
                <a:solidFill>
                  <a:srgbClr val="000000"/>
                </a:solidFill>
                <a:latin typeface="Arial" panose="020B0604020202020204" pitchFamily="34" charset="0"/>
              </a:rPr>
              <a:t> </a:t>
            </a:r>
            <a:r>
              <a:rPr lang="es-ES" sz="1400" b="0" i="0" u="none" strike="noStrike" baseline="-25000" dirty="0">
                <a:solidFill>
                  <a:srgbClr val="000000"/>
                </a:solidFill>
                <a:latin typeface="Arial" panose="020B0604020202020204" pitchFamily="34" charset="0"/>
              </a:rPr>
              <a:t>leve</a:t>
            </a:r>
            <a:r>
              <a:rPr lang="es-ES" sz="1400" b="0" i="0" u="none" strike="noStrike" baseline="0" dirty="0">
                <a:solidFill>
                  <a:srgbClr val="000000"/>
                </a:solidFill>
                <a:latin typeface="Arial" panose="020B0604020202020204" pitchFamily="34" charset="0"/>
              </a:rPr>
              <a:t> (1 si </a:t>
            </a:r>
            <a:r>
              <a:rPr lang="es-ES" sz="1400" b="0" i="0" u="none" strike="noStrike" baseline="0" dirty="0" err="1">
                <a:solidFill>
                  <a:srgbClr val="000000"/>
                </a:solidFill>
                <a:latin typeface="Arial" panose="020B0604020202020204" pitchFamily="34" charset="0"/>
              </a:rPr>
              <a:t>XER</a:t>
            </a:r>
            <a:r>
              <a:rPr lang="es-ES" sz="1400" b="0" i="0" u="none" strike="noStrike" baseline="-25000" dirty="0" err="1">
                <a:solidFill>
                  <a:srgbClr val="000000"/>
                </a:solidFill>
                <a:latin typeface="Arial" panose="020B0604020202020204" pitchFamily="34" charset="0"/>
              </a:rPr>
              <a:t>baseline</a:t>
            </a:r>
            <a:r>
              <a:rPr lang="es-ES" sz="1400" b="0" i="0" u="none" strike="noStrike" baseline="0" dirty="0">
                <a:solidFill>
                  <a:srgbClr val="000000"/>
                </a:solidFill>
                <a:latin typeface="Arial" panose="020B0604020202020204" pitchFamily="34" charset="0"/>
              </a:rPr>
              <a:t> es leve, 0 si no presenta </a:t>
            </a:r>
            <a:r>
              <a:rPr lang="es-ES" sz="1400" b="0" i="0" u="none" strike="noStrike" baseline="0" dirty="0" err="1">
                <a:solidFill>
                  <a:srgbClr val="000000"/>
                </a:solidFill>
                <a:latin typeface="Arial" panose="020B0604020202020204" pitchFamily="34" charset="0"/>
              </a:rPr>
              <a:t>XER</a:t>
            </a:r>
            <a:r>
              <a:rPr lang="es-ES" sz="1400" b="0" i="0" u="none" strike="noStrike" baseline="-25000" dirty="0" err="1">
                <a:solidFill>
                  <a:srgbClr val="000000"/>
                </a:solidFill>
                <a:latin typeface="Arial" panose="020B0604020202020204" pitchFamily="34" charset="0"/>
              </a:rPr>
              <a:t>baseline</a:t>
            </a:r>
            <a:r>
              <a:rPr lang="es-ES" sz="1400" b="0" i="0" u="none" strike="noStrike" baseline="0" dirty="0">
                <a:solidFill>
                  <a:srgbClr val="000000"/>
                </a:solidFill>
                <a:latin typeface="Arial" panose="020B0604020202020204" pitchFamily="34" charset="0"/>
              </a:rPr>
              <a:t> leve) + 1,482 x </a:t>
            </a:r>
            <a:r>
              <a:rPr lang="es-ES" sz="1400" b="0" i="0" u="none" strike="noStrike" baseline="0" dirty="0" err="1">
                <a:solidFill>
                  <a:srgbClr val="000000"/>
                </a:solidFill>
                <a:latin typeface="Arial" panose="020B0604020202020204" pitchFamily="34" charset="0"/>
              </a:rPr>
              <a:t>XER</a:t>
            </a:r>
            <a:r>
              <a:rPr lang="es-ES" sz="1400" b="0" i="0" u="none" strike="noStrike" baseline="-25000" dirty="0" err="1">
                <a:solidFill>
                  <a:srgbClr val="000000"/>
                </a:solidFill>
                <a:latin typeface="Arial" panose="020B0604020202020204" pitchFamily="34" charset="0"/>
              </a:rPr>
              <a:t>baseline</a:t>
            </a:r>
            <a:r>
              <a:rPr lang="es-ES" sz="1400" b="0" i="0" u="none" strike="noStrike" baseline="0" dirty="0">
                <a:solidFill>
                  <a:srgbClr val="000000"/>
                </a:solidFill>
                <a:latin typeface="Arial" panose="020B0604020202020204" pitchFamily="34" charset="0"/>
              </a:rPr>
              <a:t> </a:t>
            </a:r>
            <a:r>
              <a:rPr lang="es-ES" sz="1400" b="0" i="0" u="none" strike="noStrike" baseline="-25000" dirty="0">
                <a:solidFill>
                  <a:srgbClr val="000000"/>
                </a:solidFill>
                <a:latin typeface="Arial" panose="020B0604020202020204" pitchFamily="34" charset="0"/>
              </a:rPr>
              <a:t>moderada-severa</a:t>
            </a:r>
            <a:r>
              <a:rPr lang="es-ES" sz="1400" b="0" i="0" u="none" strike="noStrike" baseline="0" dirty="0">
                <a:solidFill>
                  <a:srgbClr val="000000"/>
                </a:solidFill>
                <a:latin typeface="Arial" panose="020B0604020202020204" pitchFamily="34" charset="0"/>
              </a:rPr>
              <a:t> (1 si </a:t>
            </a:r>
            <a:r>
              <a:rPr lang="es-ES" sz="1400" b="0" i="0" u="none" strike="noStrike" baseline="0" dirty="0" err="1">
                <a:solidFill>
                  <a:srgbClr val="000000"/>
                </a:solidFill>
                <a:latin typeface="Arial" panose="020B0604020202020204" pitchFamily="34" charset="0"/>
              </a:rPr>
              <a:t>XER</a:t>
            </a:r>
            <a:r>
              <a:rPr lang="es-ES" sz="1400" b="0" i="0" u="none" strike="noStrike" baseline="-25000" dirty="0" err="1">
                <a:solidFill>
                  <a:srgbClr val="000000"/>
                </a:solidFill>
                <a:latin typeface="Arial" panose="020B0604020202020204" pitchFamily="34" charset="0"/>
              </a:rPr>
              <a:t>baseline</a:t>
            </a:r>
            <a:r>
              <a:rPr lang="es-ES" sz="1400" b="0" i="0" u="none" strike="noStrike" baseline="0" dirty="0">
                <a:solidFill>
                  <a:srgbClr val="000000"/>
                </a:solidFill>
                <a:latin typeface="Arial" panose="020B0604020202020204" pitchFamily="34" charset="0"/>
              </a:rPr>
              <a:t> es moderada o severa, 0 si no presenta </a:t>
            </a:r>
            <a:r>
              <a:rPr lang="es-ES" sz="1400" b="0" i="0" u="none" strike="noStrike" baseline="0" dirty="0" err="1">
                <a:solidFill>
                  <a:srgbClr val="000000"/>
                </a:solidFill>
                <a:latin typeface="Arial" panose="020B0604020202020204" pitchFamily="34" charset="0"/>
              </a:rPr>
              <a:t>XER</a:t>
            </a:r>
            <a:r>
              <a:rPr lang="es-ES" sz="1400" b="0" i="0" u="none" strike="noStrike" baseline="-25000" dirty="0" err="1">
                <a:solidFill>
                  <a:srgbClr val="000000"/>
                </a:solidFill>
                <a:latin typeface="Arial" panose="020B0604020202020204" pitchFamily="34" charset="0"/>
              </a:rPr>
              <a:t>baseline</a:t>
            </a:r>
            <a:r>
              <a:rPr lang="es-ES" sz="1400" b="0" i="0" u="none" strike="noStrike" baseline="-25000" dirty="0">
                <a:solidFill>
                  <a:srgbClr val="000000"/>
                </a:solidFill>
                <a:latin typeface="Arial" panose="020B0604020202020204" pitchFamily="34" charset="0"/>
              </a:rPr>
              <a:t> moderada-severa</a:t>
            </a:r>
            <a:r>
              <a:rPr lang="es-ES" sz="1400" b="0" i="0" u="none" strike="noStrike" baseline="0" dirty="0">
                <a:solidFill>
                  <a:srgbClr val="000000"/>
                </a:solidFill>
                <a:latin typeface="Arial" panose="020B0604020202020204" pitchFamily="34" charset="0"/>
              </a:rPr>
              <a:t>). 	</a:t>
            </a:r>
          </a:p>
          <a:p>
            <a:pPr marL="0" marR="0" indent="0" algn="l"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s-ES" sz="1400" b="0" i="0" u="none" strike="noStrike" cap="none" normalizeH="0" baseline="0" dirty="0">
              <a:ln>
                <a:noFill/>
              </a:ln>
              <a:effectLst/>
              <a:latin typeface="Arial" panose="020B0604020202020204" pitchFamily="34" charset="0"/>
            </a:endParaRPr>
          </a:p>
        </p:txBody>
      </p:sp>
      <p:sp>
        <p:nvSpPr>
          <p:cNvPr id="5" name="Rectangle: Rounded Corners 4">
            <a:extLst>
              <a:ext uri="{FF2B5EF4-FFF2-40B4-BE49-F238E27FC236}">
                <a16:creationId xmlns:a16="http://schemas.microsoft.com/office/drawing/2014/main" id="{4244A60C-7276-79B0-67B4-7DD170952D91}"/>
              </a:ext>
            </a:extLst>
          </p:cNvPr>
          <p:cNvSpPr/>
          <p:nvPr/>
        </p:nvSpPr>
        <p:spPr bwMode="auto">
          <a:xfrm>
            <a:off x="6600661" y="4542501"/>
            <a:ext cx="5255979" cy="1944216"/>
          </a:xfrm>
          <a:prstGeom prst="roundRect">
            <a:avLst>
              <a:gd name="adj" fmla="val 7823"/>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pt-BR" sz="1400" b="1" i="0" u="none" strike="noStrike" baseline="0" dirty="0">
                <a:solidFill>
                  <a:schemeClr val="bg1"/>
                </a:solidFill>
                <a:latin typeface="Arial" panose="020B0604020202020204" pitchFamily="34" charset="0"/>
              </a:rPr>
              <a:t>Disfagia (6 meses)</a:t>
            </a:r>
          </a:p>
          <a:p>
            <a:pPr algn="ctr"/>
            <a:endParaRPr lang="pt-BR" sz="1400" b="1" i="0" u="none" strike="noStrike" baseline="0" dirty="0">
              <a:solidFill>
                <a:schemeClr val="bg1"/>
              </a:solidFill>
              <a:latin typeface="Arial" panose="020B0604020202020204" pitchFamily="34" charset="0"/>
            </a:endParaRPr>
          </a:p>
          <a:p>
            <a:pPr algn="ctr"/>
            <a:r>
              <a:rPr lang="pt-BR" sz="1400" b="1" i="0" u="none" strike="noStrike" baseline="0" dirty="0">
                <a:solidFill>
                  <a:schemeClr val="bg1"/>
                </a:solidFill>
                <a:latin typeface="Arial" panose="020B0604020202020204" pitchFamily="34" charset="0"/>
              </a:rPr>
              <a:t>NTCP DYSPH</a:t>
            </a:r>
            <a:r>
              <a:rPr lang="pt-BR" sz="1400" b="1" i="0" u="none" strike="noStrike" baseline="-25000" dirty="0">
                <a:solidFill>
                  <a:schemeClr val="bg1"/>
                </a:solidFill>
                <a:latin typeface="Arial" panose="020B0604020202020204" pitchFamily="34" charset="0"/>
              </a:rPr>
              <a:t>M6</a:t>
            </a:r>
            <a:r>
              <a:rPr lang="pt-BR" sz="1400" b="1" i="0" u="none" strike="noStrike" baseline="0" dirty="0">
                <a:solidFill>
                  <a:schemeClr val="bg1"/>
                </a:solidFill>
                <a:latin typeface="Arial" panose="020B0604020202020204" pitchFamily="34" charset="0"/>
              </a:rPr>
              <a:t> = (1 + e</a:t>
            </a:r>
            <a:r>
              <a:rPr lang="pt-BR" sz="1400" b="1" i="0" u="none" strike="noStrike" baseline="30000" dirty="0">
                <a:solidFill>
                  <a:schemeClr val="bg1"/>
                </a:solidFill>
                <a:latin typeface="Arial" panose="020B0604020202020204" pitchFamily="34" charset="0"/>
              </a:rPr>
              <a:t>-LPdysph</a:t>
            </a:r>
            <a:r>
              <a:rPr lang="pt-BR" sz="1400" b="1" i="0" u="none" strike="noStrike" baseline="0" dirty="0">
                <a:solidFill>
                  <a:schemeClr val="bg1"/>
                </a:solidFill>
                <a:latin typeface="Arial" panose="020B0604020202020204" pitchFamily="34" charset="0"/>
              </a:rPr>
              <a:t>)</a:t>
            </a:r>
            <a:r>
              <a:rPr lang="pt-BR" sz="1400" b="1" i="0" u="none" strike="noStrike" baseline="30000" dirty="0">
                <a:solidFill>
                  <a:schemeClr val="bg1"/>
                </a:solidFill>
                <a:latin typeface="Arial" panose="020B0604020202020204" pitchFamily="34" charset="0"/>
              </a:rPr>
              <a:t>-1</a:t>
            </a:r>
            <a:r>
              <a:rPr lang="pt-BR" sz="1400" b="1" i="0" u="none" strike="noStrike" baseline="0" dirty="0">
                <a:solidFill>
                  <a:srgbClr val="000000"/>
                </a:solidFill>
                <a:latin typeface="Arial" panose="020B0604020202020204" pitchFamily="34" charset="0"/>
              </a:rPr>
              <a:t> </a:t>
            </a:r>
          </a:p>
          <a:p>
            <a:endParaRPr lang="es-ES" sz="1400" b="0" i="0" u="none" strike="noStrike" baseline="0" dirty="0">
              <a:solidFill>
                <a:srgbClr val="000000"/>
              </a:solidFill>
              <a:latin typeface="Arial" panose="020B0604020202020204" pitchFamily="34" charset="0"/>
            </a:endParaRPr>
          </a:p>
          <a:p>
            <a:r>
              <a:rPr lang="es-ES" sz="1400" b="0" i="0" u="none" strike="noStrike" baseline="0" dirty="0" err="1">
                <a:solidFill>
                  <a:srgbClr val="000000"/>
                </a:solidFill>
                <a:latin typeface="Arial" panose="020B0604020202020204" pitchFamily="34" charset="0"/>
              </a:rPr>
              <a:t>LP</a:t>
            </a:r>
            <a:r>
              <a:rPr lang="es-ES" sz="1400" b="0" i="0" u="none" strike="noStrike" baseline="-25000" dirty="0" err="1">
                <a:solidFill>
                  <a:srgbClr val="000000"/>
                </a:solidFill>
                <a:latin typeface="Arial" panose="020B0604020202020204" pitchFamily="34" charset="0"/>
              </a:rPr>
              <a:t>dysph</a:t>
            </a:r>
            <a:r>
              <a:rPr lang="es-ES" sz="1400" b="0" i="0" u="none" strike="noStrike" baseline="0" dirty="0">
                <a:solidFill>
                  <a:srgbClr val="000000"/>
                </a:solidFill>
                <a:latin typeface="Arial" panose="020B0604020202020204" pitchFamily="34" charset="0"/>
              </a:rPr>
              <a:t> = -3,303 + (</a:t>
            </a:r>
            <a:r>
              <a:rPr lang="es-ES" sz="1400" b="0" i="0" u="none" strike="noStrike" baseline="0" dirty="0" err="1">
                <a:solidFill>
                  <a:srgbClr val="000000"/>
                </a:solidFill>
                <a:latin typeface="Arial" panose="020B0604020202020204" pitchFamily="34" charset="0"/>
              </a:rPr>
              <a:t>D</a:t>
            </a:r>
            <a:r>
              <a:rPr lang="es-ES" sz="1400" b="0" i="0" u="none" strike="noStrike" baseline="-25000" dirty="0" err="1">
                <a:solidFill>
                  <a:srgbClr val="000000"/>
                </a:solidFill>
                <a:latin typeface="Arial" panose="020B0604020202020204" pitchFamily="34" charset="0"/>
              </a:rPr>
              <a:t>media</a:t>
            </a:r>
            <a:r>
              <a:rPr lang="es-ES" sz="1400" b="0" i="0" u="none" strike="noStrike" baseline="0" dirty="0">
                <a:solidFill>
                  <a:srgbClr val="000000"/>
                </a:solidFill>
                <a:latin typeface="Arial" panose="020B0604020202020204" pitchFamily="34" charset="0"/>
              </a:rPr>
              <a:t> cavidad oral x 0,024) + (</a:t>
            </a:r>
            <a:r>
              <a:rPr lang="es-ES" sz="1400" b="0" i="0" u="none" strike="noStrike" baseline="0" dirty="0" err="1">
                <a:solidFill>
                  <a:srgbClr val="000000"/>
                </a:solidFill>
                <a:latin typeface="Arial" panose="020B0604020202020204" pitchFamily="34" charset="0"/>
              </a:rPr>
              <a:t>D</a:t>
            </a:r>
            <a:r>
              <a:rPr lang="es-ES" sz="1400" b="0" i="0" u="none" strike="noStrike" baseline="-25000" dirty="0" err="1">
                <a:solidFill>
                  <a:srgbClr val="000000"/>
                </a:solidFill>
                <a:latin typeface="Arial" panose="020B0604020202020204" pitchFamily="34" charset="0"/>
              </a:rPr>
              <a:t>media</a:t>
            </a:r>
            <a:r>
              <a:rPr lang="es-ES" sz="1400" b="0" i="0" u="none" strike="noStrike" baseline="-25000" dirty="0">
                <a:solidFill>
                  <a:srgbClr val="000000"/>
                </a:solidFill>
                <a:latin typeface="Arial" panose="020B0604020202020204" pitchFamily="34" charset="0"/>
              </a:rPr>
              <a:t> superior PCM</a:t>
            </a:r>
            <a:r>
              <a:rPr lang="es-ES" sz="1400" b="0" i="0" u="none" strike="noStrike" baseline="0" dirty="0">
                <a:solidFill>
                  <a:srgbClr val="000000"/>
                </a:solidFill>
                <a:latin typeface="Arial" panose="020B0604020202020204" pitchFamily="34" charset="0"/>
              </a:rPr>
              <a:t> x 0,024) + (0,967 x </a:t>
            </a:r>
            <a:r>
              <a:rPr lang="es-ES" sz="1400" b="0" i="0" u="none" strike="noStrike" baseline="0" dirty="0" err="1">
                <a:solidFill>
                  <a:srgbClr val="000000"/>
                </a:solidFill>
                <a:latin typeface="Arial" panose="020B0604020202020204" pitchFamily="34" charset="0"/>
              </a:rPr>
              <a:t>DYSPH</a:t>
            </a:r>
            <a:r>
              <a:rPr lang="es-ES" sz="1400" b="0" i="0" u="none" strike="noStrike" baseline="-25000" dirty="0" err="1">
                <a:solidFill>
                  <a:srgbClr val="000000"/>
                </a:solidFill>
                <a:latin typeface="Arial" panose="020B0604020202020204" pitchFamily="34" charset="0"/>
              </a:rPr>
              <a:t>baseline</a:t>
            </a:r>
            <a:r>
              <a:rPr lang="es-ES" sz="1400" b="0" i="0" u="none" strike="noStrike" dirty="0">
                <a:solidFill>
                  <a:srgbClr val="000000"/>
                </a:solidFill>
                <a:latin typeface="Arial" panose="020B0604020202020204" pitchFamily="34" charset="0"/>
              </a:rPr>
              <a:t>)</a:t>
            </a:r>
          </a:p>
          <a:p>
            <a:r>
              <a:rPr lang="es-ES" sz="1400" b="0" i="0" u="none" strike="noStrike" baseline="0" dirty="0">
                <a:solidFill>
                  <a:srgbClr val="000000"/>
                </a:solidFill>
                <a:latin typeface="Arial" panose="020B0604020202020204" pitchFamily="34" charset="0"/>
              </a:rPr>
              <a:t>(1 si </a:t>
            </a:r>
            <a:r>
              <a:rPr lang="es-ES" sz="1400" b="0" i="0" u="none" strike="noStrike" baseline="0" dirty="0" err="1">
                <a:solidFill>
                  <a:srgbClr val="000000"/>
                </a:solidFill>
                <a:latin typeface="Arial" panose="020B0604020202020204" pitchFamily="34" charset="0"/>
              </a:rPr>
              <a:t>DYSPH</a:t>
            </a:r>
            <a:r>
              <a:rPr lang="es-ES" sz="1400" b="0" i="0" u="none" strike="noStrike" baseline="-25000" dirty="0" err="1">
                <a:solidFill>
                  <a:srgbClr val="000000"/>
                </a:solidFill>
                <a:latin typeface="Arial" panose="020B0604020202020204" pitchFamily="34" charset="0"/>
              </a:rPr>
              <a:t>baseline</a:t>
            </a:r>
            <a:r>
              <a:rPr lang="es-ES" sz="1400" b="0" i="0" u="none" strike="noStrike" baseline="0" dirty="0">
                <a:solidFill>
                  <a:srgbClr val="000000"/>
                </a:solidFill>
                <a:latin typeface="Arial" panose="020B0604020202020204" pitchFamily="34" charset="0"/>
              </a:rPr>
              <a:t> es ≥ 2; 0 si no presenta </a:t>
            </a:r>
            <a:r>
              <a:rPr lang="es-ES" sz="1400" b="0" i="0" u="none" strike="noStrike" baseline="0" dirty="0" err="1">
                <a:solidFill>
                  <a:srgbClr val="000000"/>
                </a:solidFill>
                <a:latin typeface="Arial" panose="020B0604020202020204" pitchFamily="34" charset="0"/>
              </a:rPr>
              <a:t>DYSPH</a:t>
            </a:r>
            <a:r>
              <a:rPr lang="es-ES" sz="1400" b="0" i="0" u="none" strike="noStrike" baseline="-25000" dirty="0" err="1">
                <a:solidFill>
                  <a:srgbClr val="000000"/>
                </a:solidFill>
                <a:latin typeface="Arial" panose="020B0604020202020204" pitchFamily="34" charset="0"/>
              </a:rPr>
              <a:t>baseline</a:t>
            </a:r>
            <a:r>
              <a:rPr lang="es-ES" sz="1400" b="0" i="0" u="none" strike="noStrike" baseline="0" dirty="0">
                <a:solidFill>
                  <a:srgbClr val="000000"/>
                </a:solidFill>
                <a:latin typeface="Arial" panose="020B0604020202020204" pitchFamily="34" charset="0"/>
              </a:rPr>
              <a:t> es ≥ 2)</a:t>
            </a:r>
          </a:p>
          <a:p>
            <a:r>
              <a:rPr lang="es-ES" sz="1400" b="0" i="0" u="none" strike="noStrike" baseline="0" dirty="0">
                <a:solidFill>
                  <a:srgbClr val="000000"/>
                </a:solidFill>
                <a:latin typeface="Arial" panose="020B0604020202020204" pitchFamily="34" charset="0"/>
              </a:rPr>
              <a:t>PCM = Músculo Constrictor de la Faringe</a:t>
            </a:r>
            <a:endParaRPr kumimoji="0" lang="es-ES" sz="1400" b="0" i="0" u="none" strike="noStrike" cap="none" normalizeH="0" baseline="0" dirty="0">
              <a:ln>
                <a:noFill/>
              </a:ln>
              <a:effectLst/>
              <a:latin typeface="Arial" panose="020B0604020202020204" pitchFamily="34" charset="0"/>
            </a:endParaRPr>
          </a:p>
        </p:txBody>
      </p:sp>
      <p:sp>
        <p:nvSpPr>
          <p:cNvPr id="6" name="Rectangle: Rounded Corners 5">
            <a:extLst>
              <a:ext uri="{FF2B5EF4-FFF2-40B4-BE49-F238E27FC236}">
                <a16:creationId xmlns:a16="http://schemas.microsoft.com/office/drawing/2014/main" id="{ECBD10B4-CDDE-FB73-8A05-286F2F126A80}"/>
              </a:ext>
            </a:extLst>
          </p:cNvPr>
          <p:cNvSpPr/>
          <p:nvPr/>
        </p:nvSpPr>
        <p:spPr bwMode="auto">
          <a:xfrm>
            <a:off x="1847528" y="2636911"/>
            <a:ext cx="4680520" cy="3849805"/>
          </a:xfrm>
          <a:prstGeom prst="roundRect">
            <a:avLst>
              <a:gd name="adj" fmla="val 4333"/>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pt-BR" sz="1400" b="1" i="0" u="none" strike="noStrike" baseline="0" dirty="0">
                <a:solidFill>
                  <a:schemeClr val="bg1"/>
                </a:solidFill>
                <a:latin typeface="Arial" panose="020B0604020202020204" pitchFamily="34" charset="0"/>
              </a:rPr>
              <a:t>Dependencia Tubo Alimentación (6 meses)</a:t>
            </a:r>
          </a:p>
          <a:p>
            <a:pPr algn="ctr"/>
            <a:endParaRPr lang="pt-BR" sz="1400" b="1" i="0" u="none" strike="noStrike" baseline="0" dirty="0">
              <a:solidFill>
                <a:schemeClr val="bg1"/>
              </a:solidFill>
              <a:latin typeface="Arial" panose="020B0604020202020204" pitchFamily="34" charset="0"/>
            </a:endParaRPr>
          </a:p>
          <a:p>
            <a:pPr algn="ctr"/>
            <a:r>
              <a:rPr lang="pt-BR" sz="1400" b="1" i="0" u="none" strike="noStrike" baseline="0" dirty="0">
                <a:solidFill>
                  <a:schemeClr val="bg1"/>
                </a:solidFill>
                <a:latin typeface="Arial" panose="020B0604020202020204" pitchFamily="34" charset="0"/>
              </a:rPr>
              <a:t>NTCP TUBE</a:t>
            </a:r>
            <a:r>
              <a:rPr lang="pt-BR" sz="1400" b="1" i="0" u="none" strike="noStrike" baseline="-25000" dirty="0">
                <a:solidFill>
                  <a:schemeClr val="bg1"/>
                </a:solidFill>
                <a:latin typeface="Arial" panose="020B0604020202020204" pitchFamily="34" charset="0"/>
              </a:rPr>
              <a:t>M6</a:t>
            </a:r>
            <a:r>
              <a:rPr lang="pt-BR" sz="1400" b="1" i="0" u="none" strike="noStrike" baseline="0" dirty="0">
                <a:solidFill>
                  <a:schemeClr val="bg1"/>
                </a:solidFill>
                <a:latin typeface="Arial" panose="020B0604020202020204" pitchFamily="34" charset="0"/>
              </a:rPr>
              <a:t> = (1 + e</a:t>
            </a:r>
            <a:r>
              <a:rPr lang="pt-BR" sz="1400" b="1" i="0" u="none" strike="noStrike" baseline="30000" dirty="0">
                <a:solidFill>
                  <a:schemeClr val="bg1"/>
                </a:solidFill>
                <a:latin typeface="Arial" panose="020B0604020202020204" pitchFamily="34" charset="0"/>
              </a:rPr>
              <a:t>-LPtube</a:t>
            </a:r>
            <a:r>
              <a:rPr lang="pt-BR" sz="1400" b="1" i="0" u="none" strike="noStrike" baseline="0" dirty="0">
                <a:solidFill>
                  <a:schemeClr val="bg1"/>
                </a:solidFill>
                <a:latin typeface="Arial" panose="020B0604020202020204" pitchFamily="34" charset="0"/>
              </a:rPr>
              <a:t>)</a:t>
            </a:r>
            <a:r>
              <a:rPr lang="pt-BR" sz="1400" b="1" i="0" u="none" strike="noStrike" baseline="30000" dirty="0">
                <a:solidFill>
                  <a:schemeClr val="bg1"/>
                </a:solidFill>
                <a:latin typeface="Arial" panose="020B0604020202020204" pitchFamily="34" charset="0"/>
              </a:rPr>
              <a:t>-1</a:t>
            </a:r>
            <a:r>
              <a:rPr lang="pt-BR" sz="1400" b="1" i="0" u="none" strike="noStrike" baseline="0" dirty="0">
                <a:solidFill>
                  <a:srgbClr val="000000"/>
                </a:solidFill>
                <a:latin typeface="Arial" panose="020B0604020202020204" pitchFamily="34" charset="0"/>
              </a:rPr>
              <a:t> </a:t>
            </a:r>
          </a:p>
          <a:p>
            <a:endParaRPr lang="es-ES" sz="1400" b="0" i="0" u="none" strike="noStrike" baseline="0" dirty="0">
              <a:solidFill>
                <a:srgbClr val="000000"/>
              </a:solidFill>
              <a:latin typeface="Arial" panose="020B0604020202020204" pitchFamily="34" charset="0"/>
            </a:endParaRPr>
          </a:p>
          <a:p>
            <a:r>
              <a:rPr lang="es-ES" sz="1400" b="0" i="0" u="none" strike="noStrike" baseline="0" dirty="0" err="1">
                <a:solidFill>
                  <a:srgbClr val="000000"/>
                </a:solidFill>
                <a:latin typeface="Arial" panose="020B0604020202020204" pitchFamily="34" charset="0"/>
              </a:rPr>
              <a:t>LP</a:t>
            </a:r>
            <a:r>
              <a:rPr lang="es-ES" sz="1400" b="0" i="0" u="none" strike="noStrike" baseline="-25000" dirty="0" err="1">
                <a:solidFill>
                  <a:srgbClr val="000000"/>
                </a:solidFill>
                <a:latin typeface="Arial" panose="020B0604020202020204" pitchFamily="34" charset="0"/>
              </a:rPr>
              <a:t>tube</a:t>
            </a:r>
            <a:r>
              <a:rPr lang="es-ES" sz="1400" b="0" i="0" u="none" strike="noStrike" baseline="0" dirty="0">
                <a:solidFill>
                  <a:srgbClr val="000000"/>
                </a:solidFill>
                <a:latin typeface="Arial" panose="020B0604020202020204" pitchFamily="34" charset="0"/>
              </a:rPr>
              <a:t> = -6,80 x estadio-T avanzado (1 si T3-4; 0 si no T3-4)</a:t>
            </a:r>
          </a:p>
          <a:p>
            <a:r>
              <a:rPr lang="es-ES" sz="1400" b="0" i="0" u="none" strike="noStrike" baseline="0" dirty="0">
                <a:solidFill>
                  <a:srgbClr val="000000"/>
                </a:solidFill>
                <a:latin typeface="Arial" panose="020B0604020202020204" pitchFamily="34" charset="0"/>
              </a:rPr>
              <a:t>+ 0,317 x pérdida de peso moderada (1 si 1-10%; 0 si no)</a:t>
            </a:r>
          </a:p>
          <a:p>
            <a:r>
              <a:rPr lang="es-ES" sz="1400" b="0" i="0" u="none" strike="noStrike" baseline="0" dirty="0">
                <a:solidFill>
                  <a:srgbClr val="000000"/>
                </a:solidFill>
                <a:latin typeface="Arial" panose="020B0604020202020204" pitchFamily="34" charset="0"/>
              </a:rPr>
              <a:t>+ 1,178 x pérdida de peso severa (1 si &gt; 10%; 0 si no)</a:t>
            </a:r>
          </a:p>
          <a:p>
            <a:r>
              <a:rPr lang="es-ES" sz="1400" b="0" i="0" u="none" strike="noStrike" baseline="0" dirty="0">
                <a:solidFill>
                  <a:srgbClr val="000000"/>
                </a:solidFill>
                <a:latin typeface="Arial" panose="020B0604020202020204" pitchFamily="34" charset="0"/>
              </a:rPr>
              <a:t>+ 0,198 x RT acelerada (1 si RT acelerada; 0 si no)</a:t>
            </a:r>
          </a:p>
          <a:p>
            <a:r>
              <a:rPr lang="es-ES" sz="1400" b="0" i="0" u="none" strike="noStrike" baseline="0" dirty="0">
                <a:solidFill>
                  <a:srgbClr val="000000"/>
                </a:solidFill>
                <a:latin typeface="Arial" panose="020B0604020202020204" pitchFamily="34" charset="0"/>
              </a:rPr>
              <a:t>+ 1,101 x RT/QT (1 si RT/QT; 0 si no)</a:t>
            </a:r>
          </a:p>
          <a:p>
            <a:r>
              <a:rPr lang="es-ES" sz="1400" b="0" i="0" u="none" strike="noStrike" baseline="0" dirty="0">
                <a:solidFill>
                  <a:srgbClr val="000000"/>
                </a:solidFill>
                <a:latin typeface="Arial" panose="020B0604020202020204" pitchFamily="34" charset="0"/>
              </a:rPr>
              <a:t>+ 1,716 x RT/Cetuximab (1 si RT/Cetuximab; 0 si no)</a:t>
            </a:r>
          </a:p>
          <a:p>
            <a:r>
              <a:rPr lang="es-ES" sz="1400" b="0" i="0" u="none" strike="noStrike" baseline="0" dirty="0">
                <a:solidFill>
                  <a:srgbClr val="000000"/>
                </a:solidFill>
                <a:latin typeface="Arial" panose="020B0604020202020204" pitchFamily="34" charset="0"/>
              </a:rPr>
              <a:t>+ 0,030 x D </a:t>
            </a:r>
            <a:r>
              <a:rPr lang="es-ES" sz="1400" b="0" i="0" u="none" strike="noStrike" baseline="-25000" dirty="0">
                <a:solidFill>
                  <a:srgbClr val="000000"/>
                </a:solidFill>
                <a:latin typeface="Arial" panose="020B0604020202020204" pitchFamily="34" charset="0"/>
              </a:rPr>
              <a:t>media PCM superior</a:t>
            </a:r>
          </a:p>
          <a:p>
            <a:r>
              <a:rPr lang="es-ES" sz="1400" b="0" i="0" u="none" strike="noStrike" baseline="0" dirty="0">
                <a:solidFill>
                  <a:srgbClr val="000000"/>
                </a:solidFill>
                <a:latin typeface="Arial" panose="020B0604020202020204" pitchFamily="34" charset="0"/>
              </a:rPr>
              <a:t>+ 0,013 x D </a:t>
            </a:r>
            <a:r>
              <a:rPr lang="es-ES" sz="1400" b="0" i="0" u="none" strike="noStrike" baseline="-25000" dirty="0">
                <a:solidFill>
                  <a:srgbClr val="000000"/>
                </a:solidFill>
                <a:latin typeface="Arial" panose="020B0604020202020204" pitchFamily="34" charset="0"/>
              </a:rPr>
              <a:t>media PCM inferior</a:t>
            </a:r>
          </a:p>
          <a:p>
            <a:r>
              <a:rPr lang="es-ES" sz="1400" b="0" i="0" u="none" strike="noStrike" baseline="0" dirty="0">
                <a:solidFill>
                  <a:srgbClr val="000000"/>
                </a:solidFill>
                <a:latin typeface="Arial" panose="020B0604020202020204" pitchFamily="34" charset="0"/>
              </a:rPr>
              <a:t>+ 0,022 x D </a:t>
            </a:r>
            <a:r>
              <a:rPr lang="es-ES" sz="1400" b="0" i="0" u="none" strike="noStrike" baseline="-25000" dirty="0">
                <a:solidFill>
                  <a:srgbClr val="000000"/>
                </a:solidFill>
                <a:latin typeface="Arial" panose="020B0604020202020204" pitchFamily="34" charset="0"/>
              </a:rPr>
              <a:t>media parótida contralateral</a:t>
            </a:r>
          </a:p>
          <a:p>
            <a:r>
              <a:rPr lang="es-ES" sz="1400" b="0" i="0" u="none" strike="noStrike" baseline="0" dirty="0">
                <a:solidFill>
                  <a:srgbClr val="000000"/>
                </a:solidFill>
                <a:latin typeface="Arial" panose="020B0604020202020204" pitchFamily="34" charset="0"/>
              </a:rPr>
              <a:t>+ 0,008 x D </a:t>
            </a:r>
            <a:r>
              <a:rPr lang="es-ES" sz="1400" b="0" i="0" u="none" strike="noStrike" baseline="-25000" dirty="0">
                <a:solidFill>
                  <a:srgbClr val="000000"/>
                </a:solidFill>
                <a:latin typeface="Arial" panose="020B0604020202020204" pitchFamily="34" charset="0"/>
              </a:rPr>
              <a:t>media músculo </a:t>
            </a:r>
            <a:r>
              <a:rPr lang="es-ES" sz="1400" b="0" i="0" u="none" strike="noStrike" baseline="-25000" dirty="0" err="1">
                <a:solidFill>
                  <a:srgbClr val="000000"/>
                </a:solidFill>
                <a:latin typeface="Arial" panose="020B0604020202020204" pitchFamily="34" charset="0"/>
              </a:rPr>
              <a:t>cricofaríngeo</a:t>
            </a:r>
            <a:endParaRPr kumimoji="0" lang="es-ES" sz="1400" b="0" i="0" u="none" strike="noStrike" cap="none" normalizeH="0" baseline="-25000" dirty="0">
              <a:ln>
                <a:noFill/>
              </a:ln>
              <a:effectLst/>
              <a:latin typeface="Arial" panose="020B0604020202020204" pitchFamily="34" charset="0"/>
            </a:endParaRPr>
          </a:p>
        </p:txBody>
      </p:sp>
      <p:sp>
        <p:nvSpPr>
          <p:cNvPr id="8" name="Rectángulo 7">
            <a:extLst>
              <a:ext uri="{FF2B5EF4-FFF2-40B4-BE49-F238E27FC236}">
                <a16:creationId xmlns:a16="http://schemas.microsoft.com/office/drawing/2014/main" id="{F5067FBA-31DA-846C-61A5-645FB22AA1F1}"/>
              </a:ext>
            </a:extLst>
          </p:cNvPr>
          <p:cNvSpPr/>
          <p:nvPr/>
        </p:nvSpPr>
        <p:spPr bwMode="auto">
          <a:xfrm flipH="1">
            <a:off x="2331067" y="1484906"/>
            <a:ext cx="9401031" cy="539086"/>
          </a:xfrm>
          <a:prstGeom prst="rect">
            <a:avLst/>
          </a:prstGeom>
          <a:solidFill>
            <a:srgbClr val="FFFF00">
              <a:alpha val="5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s-ES" sz="1800" b="0" i="0" u="none" strike="noStrike" cap="none" normalizeH="0" baseline="0">
              <a:ln>
                <a:noFill/>
              </a:ln>
              <a:effectLst/>
              <a:latin typeface="Arial" panose="020B0604020202020204" pitchFamily="34" charset="0"/>
              <a:cs typeface="Noto Sans SC Regular" panose="020B0502040504020204" pitchFamily="34" charset="0"/>
            </a:endParaRPr>
          </a:p>
        </p:txBody>
      </p:sp>
    </p:spTree>
    <p:extLst>
      <p:ext uri="{BB962C8B-B14F-4D97-AF65-F5344CB8AC3E}">
        <p14:creationId xmlns:p14="http://schemas.microsoft.com/office/powerpoint/2010/main" val="110218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3D1F9F-2AC2-903B-8E37-793F1E15C6E2}"/>
              </a:ext>
            </a:extLst>
          </p:cNvPr>
          <p:cNvSpPr/>
          <p:nvPr/>
        </p:nvSpPr>
        <p:spPr bwMode="auto">
          <a:xfrm>
            <a:off x="1775520" y="217195"/>
            <a:ext cx="10225136" cy="58018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6000"/>
            <a:r>
              <a:rPr lang="es-ES" dirty="0">
                <a:solidFill>
                  <a:schemeClr val="bg1"/>
                </a:solidFill>
              </a:rPr>
              <a:t>Protocolo del estudio</a:t>
            </a:r>
            <a:endParaRPr kumimoji="0" lang="es-ES"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endParaRPr>
          </a:p>
        </p:txBody>
      </p:sp>
      <p:sp>
        <p:nvSpPr>
          <p:cNvPr id="5" name="TextBox 4">
            <a:extLst>
              <a:ext uri="{FF2B5EF4-FFF2-40B4-BE49-F238E27FC236}">
                <a16:creationId xmlns:a16="http://schemas.microsoft.com/office/drawing/2014/main" id="{597AFA46-2FCB-E25A-C4F1-93A90D9332B0}"/>
              </a:ext>
            </a:extLst>
          </p:cNvPr>
          <p:cNvSpPr txBox="1"/>
          <p:nvPr/>
        </p:nvSpPr>
        <p:spPr>
          <a:xfrm>
            <a:off x="1991544" y="1052736"/>
            <a:ext cx="9505056" cy="3692742"/>
          </a:xfrm>
          <a:prstGeom prst="rect">
            <a:avLst/>
          </a:prstGeom>
          <a:noFill/>
        </p:spPr>
        <p:txBody>
          <a:bodyPr wrap="square" rtlCol="0">
            <a:spAutoFit/>
          </a:bodyPr>
          <a:lstStyle/>
          <a:p>
            <a:pPr algn="just">
              <a:lnSpc>
                <a:spcPct val="115000"/>
              </a:lnSpc>
              <a:spcAft>
                <a:spcPts val="1000"/>
              </a:spcAft>
            </a:pPr>
            <a:r>
              <a:rPr lang="es-ES" sz="1400" b="1" u="sng" dirty="0">
                <a:solidFill>
                  <a:srgbClr val="0070C0"/>
                </a:solidFill>
                <a:effectLst/>
                <a:latin typeface="Montserrat" panose="00000500000000000000" pitchFamily="2" charset="0"/>
                <a:ea typeface="Montserrat" panose="00000500000000000000" pitchFamily="2" charset="0"/>
                <a:cs typeface="Montserrat" panose="00000500000000000000" pitchFamily="2" charset="0"/>
              </a:rPr>
              <a:t>Seguimiento clínico</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ES" sz="1400" dirty="0">
                <a:effectLst/>
                <a:latin typeface="Montserrat" panose="00000500000000000000" pitchFamily="2" charset="0"/>
                <a:ea typeface="Montserrat" panose="00000500000000000000" pitchFamily="2" charset="0"/>
                <a:cs typeface="Montserrat" panose="00000500000000000000" pitchFamily="2" charset="0"/>
              </a:rPr>
              <a:t>El médico responsable del paciente y solicitante del tratamiento de protones será el encargado del seguimiento clínico del paciente. Deberán recogerse los siguientes datos:</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sz="1400" dirty="0">
                <a:effectLst/>
                <a:latin typeface="Montserrat" panose="00000500000000000000" pitchFamily="2" charset="0"/>
                <a:ea typeface="Montserrat" panose="00000500000000000000" pitchFamily="2" charset="0"/>
                <a:cs typeface="Montserrat" panose="00000500000000000000" pitchFamily="2" charset="0"/>
              </a:rPr>
              <a:t>Grado de xerostomía en 6º mes de seguimiento</a:t>
            </a:r>
            <a:endParaRPr lang="es-ES" sz="1400" dirty="0">
              <a:effectLst/>
              <a:latin typeface="Calibri" panose="020F0502020204030204" pitchFamily="34" charset="0"/>
              <a:ea typeface="Montserrat" panose="00000500000000000000" pitchFamily="2" charset="0"/>
              <a:cs typeface="Montserrat" panose="00000500000000000000" pitchFamily="2" charset="0"/>
            </a:endParaRPr>
          </a:p>
          <a:p>
            <a:pPr marL="342900" lvl="0" indent="-342900" algn="just">
              <a:lnSpc>
                <a:spcPct val="115000"/>
              </a:lnSpc>
              <a:buFont typeface="Symbol" panose="05050102010706020507" pitchFamily="18" charset="2"/>
              <a:buChar char=""/>
            </a:pPr>
            <a:r>
              <a:rPr lang="es-ES" sz="1400" dirty="0">
                <a:effectLst/>
                <a:latin typeface="Montserrat" panose="00000500000000000000" pitchFamily="2" charset="0"/>
                <a:ea typeface="Montserrat" panose="00000500000000000000" pitchFamily="2" charset="0"/>
                <a:cs typeface="Montserrat" panose="00000500000000000000" pitchFamily="2" charset="0"/>
              </a:rPr>
              <a:t>Grado de disfagia en 6º mes de seguimiento</a:t>
            </a:r>
            <a:endParaRPr lang="es-ES" sz="1400" dirty="0">
              <a:effectLst/>
              <a:latin typeface="Calibri" panose="020F0502020204030204" pitchFamily="34" charset="0"/>
              <a:ea typeface="Montserrat" panose="00000500000000000000" pitchFamily="2" charset="0"/>
              <a:cs typeface="Montserrat" panose="00000500000000000000" pitchFamily="2" charset="0"/>
            </a:endParaRPr>
          </a:p>
          <a:p>
            <a:pPr marL="342900" lvl="0" indent="-342900" algn="just">
              <a:lnSpc>
                <a:spcPct val="115000"/>
              </a:lnSpc>
              <a:spcAft>
                <a:spcPts val="1000"/>
              </a:spcAft>
              <a:buFont typeface="Symbol" panose="05050102010706020507" pitchFamily="18" charset="2"/>
              <a:buChar char=""/>
            </a:pPr>
            <a:r>
              <a:rPr lang="es-ES" sz="1400" dirty="0">
                <a:effectLst/>
                <a:latin typeface="Montserrat" panose="00000500000000000000" pitchFamily="2" charset="0"/>
                <a:ea typeface="Montserrat" panose="00000500000000000000" pitchFamily="2" charset="0"/>
                <a:cs typeface="Montserrat" panose="00000500000000000000" pitchFamily="2" charset="0"/>
              </a:rPr>
              <a:t>Dependencia de tubo de alimentación en 6º mes de seguimiento</a:t>
            </a:r>
            <a:endParaRPr lang="es-ES" sz="1400" dirty="0">
              <a:effectLst/>
              <a:latin typeface="Calibri" panose="020F0502020204030204" pitchFamily="34" charset="0"/>
              <a:ea typeface="Montserrat" panose="00000500000000000000" pitchFamily="2" charset="0"/>
              <a:cs typeface="Montserrat" panose="00000500000000000000" pitchFamily="2" charset="0"/>
            </a:endParaRPr>
          </a:p>
          <a:p>
            <a:pPr algn="just">
              <a:lnSpc>
                <a:spcPct val="115000"/>
              </a:lnSpc>
              <a:spcAft>
                <a:spcPts val="1000"/>
              </a:spcAft>
            </a:pPr>
            <a:r>
              <a:rPr lang="es-ES" sz="1400" dirty="0">
                <a:effectLst/>
                <a:latin typeface="Montserrat" panose="00000500000000000000" pitchFamily="2" charset="0"/>
                <a:ea typeface="Montserrat" panose="00000500000000000000" pitchFamily="2" charset="0"/>
                <a:cs typeface="Montserrat" panose="00000500000000000000" pitchFamily="2" charset="0"/>
              </a:rPr>
              <a:t>Los grados de toxicidad se evaluarán de acuerdo a la escala CTCAEv4.0 (Valores 1-5).</a:t>
            </a:r>
          </a:p>
          <a:p>
            <a:pPr algn="just">
              <a:lnSpc>
                <a:spcPct val="115000"/>
              </a:lnSpc>
              <a:spcAft>
                <a:spcPts val="1000"/>
              </a:spcAft>
            </a:pPr>
            <a:endParaRPr lang="es-ES" sz="1400" b="1" u="sng" dirty="0">
              <a:solidFill>
                <a:srgbClr val="0070C0"/>
              </a:solidFill>
              <a:effectLst/>
              <a:latin typeface="Montserrat" panose="00000500000000000000" pitchFamily="2" charset="0"/>
              <a:ea typeface="Montserrat" panose="00000500000000000000" pitchFamily="2" charset="0"/>
              <a:cs typeface="Montserrat" panose="00000500000000000000" pitchFamily="2" charset="0"/>
            </a:endParaRPr>
          </a:p>
          <a:p>
            <a:pPr algn="just">
              <a:lnSpc>
                <a:spcPct val="115000"/>
              </a:lnSpc>
              <a:spcAft>
                <a:spcPts val="1000"/>
              </a:spcAft>
            </a:pPr>
            <a:r>
              <a:rPr lang="es-ES" sz="1400" b="1" u="sng" dirty="0">
                <a:solidFill>
                  <a:srgbClr val="0070C0"/>
                </a:solidFill>
                <a:effectLst/>
                <a:latin typeface="Montserrat" panose="00000500000000000000" pitchFamily="2" charset="0"/>
                <a:ea typeface="Montserrat" panose="00000500000000000000" pitchFamily="2" charset="0"/>
                <a:cs typeface="Montserrat" panose="00000500000000000000" pitchFamily="2" charset="0"/>
              </a:rPr>
              <a:t>Recogida de datos</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s-ES" sz="1400" dirty="0">
                <a:effectLst/>
                <a:latin typeface="Montserrat" panose="00000500000000000000" pitchFamily="2" charset="0"/>
                <a:ea typeface="Montserrat" panose="00000500000000000000" pitchFamily="2" charset="0"/>
                <a:cs typeface="Montserrat" panose="00000500000000000000" pitchFamily="2" charset="0"/>
              </a:rPr>
              <a:t>El médico responsable del paciente y solicitante del tratamiento de protones será el encargado de la recogida de los datos. </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ES" sz="1400" dirty="0"/>
          </a:p>
        </p:txBody>
      </p:sp>
    </p:spTree>
    <p:extLst>
      <p:ext uri="{BB962C8B-B14F-4D97-AF65-F5344CB8AC3E}">
        <p14:creationId xmlns:p14="http://schemas.microsoft.com/office/powerpoint/2010/main" val="127923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2F26D9C-DF39-39CD-BA01-1CA33423F8E9}"/>
              </a:ext>
            </a:extLst>
          </p:cNvPr>
          <p:cNvSpPr>
            <a:spLocks noGrp="1"/>
          </p:cNvSpPr>
          <p:nvPr>
            <p:ph type="title"/>
          </p:nvPr>
        </p:nvSpPr>
        <p:spPr>
          <a:xfrm>
            <a:off x="3359696" y="2276872"/>
            <a:ext cx="6697391" cy="1374345"/>
          </a:xfrm>
          <a:prstGeom prst="roundRect">
            <a:avLst/>
          </a:prstGeom>
          <a:solidFill>
            <a:schemeClr val="accent1"/>
          </a:solidFill>
        </p:spPr>
        <p:txBody>
          <a:bodyPr lIns="0" tIns="72000" rIns="0" bIns="0" anchor="t" anchorCtr="0">
            <a:normAutofit/>
          </a:bodyPr>
          <a:lstStyle/>
          <a:p>
            <a:pPr algn="ctr">
              <a:lnSpc>
                <a:spcPct val="150000"/>
              </a:lnSpc>
              <a:spcBef>
                <a:spcPts val="0"/>
              </a:spcBef>
              <a:spcAft>
                <a:spcPts val="0"/>
              </a:spcAft>
            </a:pPr>
            <a:r>
              <a:rPr lang="en-US" sz="4000" dirty="0" err="1">
                <a:solidFill>
                  <a:schemeClr val="bg1"/>
                </a:solidFill>
              </a:rPr>
              <a:t>Motivación</a:t>
            </a:r>
            <a:r>
              <a:rPr lang="en-US" sz="4000" dirty="0">
                <a:solidFill>
                  <a:schemeClr val="bg1"/>
                </a:solidFill>
              </a:rPr>
              <a:t> del </a:t>
            </a:r>
            <a:r>
              <a:rPr lang="en-US" sz="4000" dirty="0" err="1">
                <a:solidFill>
                  <a:schemeClr val="bg1"/>
                </a:solidFill>
              </a:rPr>
              <a:t>estudio</a:t>
            </a:r>
            <a:endParaRPr lang="en-US" sz="4000" dirty="0">
              <a:solidFill>
                <a:schemeClr val="bg1"/>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2F26D9C-DF39-39CD-BA01-1CA33423F8E9}"/>
              </a:ext>
            </a:extLst>
          </p:cNvPr>
          <p:cNvSpPr>
            <a:spLocks noGrp="1"/>
          </p:cNvSpPr>
          <p:nvPr>
            <p:ph type="title"/>
          </p:nvPr>
        </p:nvSpPr>
        <p:spPr>
          <a:xfrm>
            <a:off x="3359696" y="2630719"/>
            <a:ext cx="6697391" cy="1374345"/>
          </a:xfrm>
          <a:prstGeom prst="roundRect">
            <a:avLst/>
          </a:prstGeom>
          <a:solidFill>
            <a:schemeClr val="accent1"/>
          </a:solidFill>
        </p:spPr>
        <p:txBody>
          <a:bodyPr lIns="0" tIns="72000" rIns="0" bIns="0" anchor="t" anchorCtr="0">
            <a:normAutofit/>
          </a:bodyPr>
          <a:lstStyle/>
          <a:p>
            <a:pPr algn="ctr">
              <a:lnSpc>
                <a:spcPct val="150000"/>
              </a:lnSpc>
              <a:spcBef>
                <a:spcPts val="0"/>
              </a:spcBef>
              <a:spcAft>
                <a:spcPts val="0"/>
              </a:spcAft>
            </a:pPr>
            <a:r>
              <a:rPr lang="en-US" sz="4000" dirty="0" err="1">
                <a:solidFill>
                  <a:schemeClr val="bg1"/>
                </a:solidFill>
              </a:rPr>
              <a:t>Estudios</a:t>
            </a:r>
            <a:r>
              <a:rPr lang="en-US" sz="4000" dirty="0">
                <a:solidFill>
                  <a:schemeClr val="bg1"/>
                </a:solidFill>
              </a:rPr>
              <a:t> </a:t>
            </a:r>
            <a:r>
              <a:rPr lang="en-US" sz="4000" dirty="0" err="1">
                <a:solidFill>
                  <a:schemeClr val="bg1"/>
                </a:solidFill>
              </a:rPr>
              <a:t>en</a:t>
            </a:r>
            <a:r>
              <a:rPr lang="en-US" sz="4000" dirty="0">
                <a:solidFill>
                  <a:schemeClr val="bg1"/>
                </a:solidFill>
              </a:rPr>
              <a:t> </a:t>
            </a:r>
            <a:r>
              <a:rPr lang="en-US" sz="4000" dirty="0" err="1">
                <a:solidFill>
                  <a:schemeClr val="bg1"/>
                </a:solidFill>
              </a:rPr>
              <a:t>marcha</a:t>
            </a:r>
            <a:endParaRPr lang="en-US" sz="4000" dirty="0">
              <a:solidFill>
                <a:schemeClr val="bg1"/>
              </a:solidFill>
            </a:endParaRPr>
          </a:p>
        </p:txBody>
      </p:sp>
    </p:spTree>
    <p:extLst>
      <p:ext uri="{BB962C8B-B14F-4D97-AF65-F5344CB8AC3E}">
        <p14:creationId xmlns:p14="http://schemas.microsoft.com/office/powerpoint/2010/main" val="404308390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ABE017-27A9-A3AB-2665-A1F61887C576}"/>
              </a:ext>
            </a:extLst>
          </p:cNvPr>
          <p:cNvSpPr/>
          <p:nvPr/>
        </p:nvSpPr>
        <p:spPr bwMode="auto">
          <a:xfrm>
            <a:off x="1775520" y="188640"/>
            <a:ext cx="10225136" cy="58018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6000"/>
            <a:r>
              <a:rPr lang="es-ES" dirty="0">
                <a:solidFill>
                  <a:schemeClr val="bg1"/>
                </a:solidFill>
              </a:rPr>
              <a:t>Hacia el futuro: estudios </a:t>
            </a:r>
            <a:r>
              <a:rPr lang="es-ES" dirty="0" err="1">
                <a:solidFill>
                  <a:schemeClr val="bg1"/>
                </a:solidFill>
              </a:rPr>
              <a:t>randomizados</a:t>
            </a:r>
            <a:endParaRPr kumimoji="0" lang="es-ES"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endParaRPr>
          </a:p>
        </p:txBody>
      </p:sp>
      <p:sp>
        <p:nvSpPr>
          <p:cNvPr id="3" name="Rectangle: Rounded Corners 2">
            <a:extLst>
              <a:ext uri="{FF2B5EF4-FFF2-40B4-BE49-F238E27FC236}">
                <a16:creationId xmlns:a16="http://schemas.microsoft.com/office/drawing/2014/main" id="{4DEBE4CF-28F2-02BB-E0A5-6A1AF6ADDF8F}"/>
              </a:ext>
            </a:extLst>
          </p:cNvPr>
          <p:cNvSpPr/>
          <p:nvPr/>
        </p:nvSpPr>
        <p:spPr bwMode="auto">
          <a:xfrm>
            <a:off x="2063552" y="1124744"/>
            <a:ext cx="2736304" cy="666340"/>
          </a:xfrm>
          <a:prstGeom prst="roundRect">
            <a:avLst/>
          </a:prstGeom>
          <a:solidFill>
            <a:srgbClr val="00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r>
              <a:rPr kumimoji="0" lang="es-ES" sz="1800"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DAHANCA35</a:t>
            </a:r>
          </a:p>
        </p:txBody>
      </p:sp>
      <p:sp>
        <p:nvSpPr>
          <p:cNvPr id="4" name="Rectangle: Rounded Corners 3">
            <a:extLst>
              <a:ext uri="{FF2B5EF4-FFF2-40B4-BE49-F238E27FC236}">
                <a16:creationId xmlns:a16="http://schemas.microsoft.com/office/drawing/2014/main" id="{42FBD51F-6B0D-DA7E-0581-B7D6A59F9EA9}"/>
              </a:ext>
            </a:extLst>
          </p:cNvPr>
          <p:cNvSpPr/>
          <p:nvPr/>
        </p:nvSpPr>
        <p:spPr bwMode="auto">
          <a:xfrm>
            <a:off x="2207568" y="3861048"/>
            <a:ext cx="1890210" cy="864096"/>
          </a:xfrm>
          <a:prstGeom prst="round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r>
              <a:rPr kumimoji="0" lang="es-ES" sz="1800"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Pacientes H&amp;N elegibles</a:t>
            </a:r>
          </a:p>
        </p:txBody>
      </p:sp>
      <p:sp>
        <p:nvSpPr>
          <p:cNvPr id="5" name="Rectangle: Rounded Corners 4">
            <a:extLst>
              <a:ext uri="{FF2B5EF4-FFF2-40B4-BE49-F238E27FC236}">
                <a16:creationId xmlns:a16="http://schemas.microsoft.com/office/drawing/2014/main" id="{EB963FB2-1BF6-A584-8A0A-F64782BE9C4F}"/>
              </a:ext>
            </a:extLst>
          </p:cNvPr>
          <p:cNvSpPr/>
          <p:nvPr/>
        </p:nvSpPr>
        <p:spPr bwMode="auto">
          <a:xfrm>
            <a:off x="4799855" y="3861048"/>
            <a:ext cx="1998223" cy="864096"/>
          </a:xfrm>
          <a:prstGeom prst="roundRect">
            <a:avLst/>
          </a:prstGeom>
          <a:solidFill>
            <a:srgbClr val="FF99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r>
              <a:rPr kumimoji="0" lang="es-ES" sz="1800"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Selección </a:t>
            </a:r>
            <a:r>
              <a:rPr kumimoji="0" lang="es-ES" sz="1800" b="0" i="0" u="none" strike="noStrike" cap="none" normalizeH="0" baseline="0" dirty="0" err="1">
                <a:ln>
                  <a:noFill/>
                </a:ln>
                <a:solidFill>
                  <a:schemeClr val="bg1"/>
                </a:solidFill>
                <a:effectLst/>
                <a:latin typeface="Arial" panose="020B0604020202020204" pitchFamily="34" charset="0"/>
                <a:cs typeface="Noto Sans SC Regular" panose="020B0502040504020204" pitchFamily="34" charset="0"/>
              </a:rPr>
              <a:t>model</a:t>
            </a:r>
            <a:r>
              <a:rPr kumimoji="0" lang="es-ES" sz="1800"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 </a:t>
            </a:r>
            <a:r>
              <a:rPr kumimoji="0" lang="es-ES" sz="1800" b="0" i="0" u="none" strike="noStrike" cap="none" normalizeH="0" baseline="0" dirty="0" err="1">
                <a:ln>
                  <a:noFill/>
                </a:ln>
                <a:solidFill>
                  <a:schemeClr val="bg1"/>
                </a:solidFill>
                <a:effectLst/>
                <a:latin typeface="Arial" panose="020B0604020202020204" pitchFamily="34" charset="0"/>
                <a:cs typeface="Noto Sans SC Regular" panose="020B0502040504020204" pitchFamily="34" charset="0"/>
              </a:rPr>
              <a:t>based</a:t>
            </a:r>
            <a:endParaRPr kumimoji="0" lang="es-ES" sz="1800"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endParaRPr>
          </a:p>
        </p:txBody>
      </p:sp>
      <p:cxnSp>
        <p:nvCxnSpPr>
          <p:cNvPr id="9" name="Straight Arrow Connector 8">
            <a:extLst>
              <a:ext uri="{FF2B5EF4-FFF2-40B4-BE49-F238E27FC236}">
                <a16:creationId xmlns:a16="http://schemas.microsoft.com/office/drawing/2014/main" id="{97361850-A38E-3968-CFB4-09BCB225C48A}"/>
              </a:ext>
            </a:extLst>
          </p:cNvPr>
          <p:cNvCxnSpPr>
            <a:stCxn id="4" idx="3"/>
          </p:cNvCxnSpPr>
          <p:nvPr/>
        </p:nvCxnSpPr>
        <p:spPr bwMode="auto">
          <a:xfrm>
            <a:off x="4097778" y="4293096"/>
            <a:ext cx="702078"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Rounded Corners 13">
            <a:extLst>
              <a:ext uri="{FF2B5EF4-FFF2-40B4-BE49-F238E27FC236}">
                <a16:creationId xmlns:a16="http://schemas.microsoft.com/office/drawing/2014/main" id="{6D9723D7-1497-0E62-891F-2E53BE1DE202}"/>
              </a:ext>
            </a:extLst>
          </p:cNvPr>
          <p:cNvSpPr/>
          <p:nvPr/>
        </p:nvSpPr>
        <p:spPr bwMode="auto">
          <a:xfrm>
            <a:off x="5216276" y="2616235"/>
            <a:ext cx="1152128" cy="580180"/>
          </a:xfrm>
          <a:prstGeom prst="roundRect">
            <a:avLst/>
          </a:prstGeom>
          <a:solidFill>
            <a:srgbClr val="FF9999">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r>
              <a:rPr kumimoji="0" lang="es-ES" sz="1800"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NO</a:t>
            </a:r>
          </a:p>
        </p:txBody>
      </p:sp>
      <p:sp>
        <p:nvSpPr>
          <p:cNvPr id="15" name="Rectangle: Rounded Corners 14">
            <a:extLst>
              <a:ext uri="{FF2B5EF4-FFF2-40B4-BE49-F238E27FC236}">
                <a16:creationId xmlns:a16="http://schemas.microsoft.com/office/drawing/2014/main" id="{0814FF27-2981-82F9-AE39-DEC52C504FBE}"/>
              </a:ext>
            </a:extLst>
          </p:cNvPr>
          <p:cNvSpPr/>
          <p:nvPr/>
        </p:nvSpPr>
        <p:spPr bwMode="auto">
          <a:xfrm>
            <a:off x="5231904" y="5297092"/>
            <a:ext cx="1152128" cy="580180"/>
          </a:xfrm>
          <a:prstGeom prst="roundRect">
            <a:avLst/>
          </a:prstGeom>
          <a:solidFill>
            <a:srgbClr val="00B050">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s-ES" dirty="0">
                <a:solidFill>
                  <a:schemeClr val="bg1"/>
                </a:solidFill>
              </a:rPr>
              <a:t>SI</a:t>
            </a:r>
          </a:p>
        </p:txBody>
      </p:sp>
      <p:sp>
        <p:nvSpPr>
          <p:cNvPr id="16" name="Rectangle: Rounded Corners 15">
            <a:extLst>
              <a:ext uri="{FF2B5EF4-FFF2-40B4-BE49-F238E27FC236}">
                <a16:creationId xmlns:a16="http://schemas.microsoft.com/office/drawing/2014/main" id="{AF81376C-80FD-B428-D3B0-8A92499B2B98}"/>
              </a:ext>
            </a:extLst>
          </p:cNvPr>
          <p:cNvSpPr/>
          <p:nvPr/>
        </p:nvSpPr>
        <p:spPr bwMode="auto">
          <a:xfrm>
            <a:off x="9336359" y="3315747"/>
            <a:ext cx="2232245" cy="580180"/>
          </a:xfrm>
          <a:prstGeom prst="roundRect">
            <a:avLst/>
          </a:prstGeom>
          <a:solidFill>
            <a:srgbClr val="00B0F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r>
              <a:rPr kumimoji="0" lang="es-ES" sz="1800"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Fotones </a:t>
            </a:r>
            <a:r>
              <a:rPr kumimoji="0" lang="es-ES" sz="1800" b="0" i="0" u="none" strike="noStrike" cap="none" normalizeH="0" baseline="0" dirty="0" err="1">
                <a:ln>
                  <a:noFill/>
                </a:ln>
                <a:solidFill>
                  <a:schemeClr val="bg1"/>
                </a:solidFill>
                <a:effectLst/>
                <a:latin typeface="Arial" panose="020B0604020202020204" pitchFamily="34" charset="0"/>
                <a:cs typeface="Noto Sans SC Regular" panose="020B0502040504020204" pitchFamily="34" charset="0"/>
              </a:rPr>
              <a:t>randomizado</a:t>
            </a:r>
            <a:endParaRPr kumimoji="0" lang="es-ES" sz="1800"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endParaRPr>
          </a:p>
        </p:txBody>
      </p:sp>
      <p:sp>
        <p:nvSpPr>
          <p:cNvPr id="17" name="Rectangle: Rounded Corners 16">
            <a:extLst>
              <a:ext uri="{FF2B5EF4-FFF2-40B4-BE49-F238E27FC236}">
                <a16:creationId xmlns:a16="http://schemas.microsoft.com/office/drawing/2014/main" id="{E102DF67-DE41-2C72-E4DE-7312A561FA0E}"/>
              </a:ext>
            </a:extLst>
          </p:cNvPr>
          <p:cNvSpPr/>
          <p:nvPr/>
        </p:nvSpPr>
        <p:spPr bwMode="auto">
          <a:xfrm>
            <a:off x="9336360" y="2132856"/>
            <a:ext cx="2232244" cy="580180"/>
          </a:xfrm>
          <a:prstGeom prst="roundRect">
            <a:avLst/>
          </a:prstGeom>
          <a:solidFill>
            <a:srgbClr val="00B0F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r>
              <a:rPr kumimoji="0" lang="es-ES" sz="1800"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Fotones </a:t>
            </a:r>
          </a:p>
          <a:p>
            <a:pPr marL="0" marR="0" indent="0" algn="ctr"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r>
              <a:rPr kumimoji="0" lang="es-ES" sz="1800"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seleccionados</a:t>
            </a:r>
          </a:p>
        </p:txBody>
      </p:sp>
      <p:sp>
        <p:nvSpPr>
          <p:cNvPr id="18" name="Rectangle: Rounded Corners 17">
            <a:extLst>
              <a:ext uri="{FF2B5EF4-FFF2-40B4-BE49-F238E27FC236}">
                <a16:creationId xmlns:a16="http://schemas.microsoft.com/office/drawing/2014/main" id="{CE8A120F-6270-445D-CB22-88EF9F72A360}"/>
              </a:ext>
            </a:extLst>
          </p:cNvPr>
          <p:cNvSpPr/>
          <p:nvPr/>
        </p:nvSpPr>
        <p:spPr bwMode="auto">
          <a:xfrm>
            <a:off x="9336360" y="4432996"/>
            <a:ext cx="2232244" cy="580180"/>
          </a:xfrm>
          <a:prstGeom prst="roundRect">
            <a:avLst/>
          </a:prstGeom>
          <a:solidFill>
            <a:srgbClr val="66FFCC">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r>
              <a:rPr kumimoji="0" lang="es-ES" sz="1800" b="0" i="0" u="none" strike="noStrike" cap="none" normalizeH="0" baseline="0" dirty="0">
                <a:ln>
                  <a:noFill/>
                </a:ln>
                <a:solidFill>
                  <a:schemeClr val="tx1">
                    <a:lumMod val="65000"/>
                    <a:lumOff val="35000"/>
                  </a:schemeClr>
                </a:solidFill>
                <a:effectLst/>
                <a:latin typeface="Arial" panose="020B0604020202020204" pitchFamily="34" charset="0"/>
                <a:cs typeface="Noto Sans SC Regular" panose="020B0502040504020204" pitchFamily="34" charset="0"/>
              </a:rPr>
              <a:t>Protones </a:t>
            </a:r>
            <a:r>
              <a:rPr kumimoji="0" lang="es-ES" sz="1800" b="0" i="0" u="none" strike="noStrike" cap="none" normalizeH="0" baseline="0" dirty="0" err="1">
                <a:ln>
                  <a:noFill/>
                </a:ln>
                <a:solidFill>
                  <a:schemeClr val="tx1">
                    <a:lumMod val="65000"/>
                    <a:lumOff val="35000"/>
                  </a:schemeClr>
                </a:solidFill>
                <a:effectLst/>
                <a:latin typeface="Arial" panose="020B0604020202020204" pitchFamily="34" charset="0"/>
                <a:cs typeface="Noto Sans SC Regular" panose="020B0502040504020204" pitchFamily="34" charset="0"/>
              </a:rPr>
              <a:t>randomizado</a:t>
            </a:r>
            <a:endParaRPr kumimoji="0" lang="es-ES" sz="1800" b="0" i="0" u="none" strike="noStrike" cap="none" normalizeH="0" baseline="0" dirty="0">
              <a:ln>
                <a:noFill/>
              </a:ln>
              <a:solidFill>
                <a:schemeClr val="tx1">
                  <a:lumMod val="65000"/>
                  <a:lumOff val="35000"/>
                </a:schemeClr>
              </a:solidFill>
              <a:effectLst/>
              <a:latin typeface="Arial" panose="020B0604020202020204" pitchFamily="34" charset="0"/>
              <a:cs typeface="Noto Sans SC Regular" panose="020B0502040504020204" pitchFamily="34" charset="0"/>
            </a:endParaRPr>
          </a:p>
        </p:txBody>
      </p:sp>
      <p:sp>
        <p:nvSpPr>
          <p:cNvPr id="19" name="Rectangle: Rounded Corners 18">
            <a:extLst>
              <a:ext uri="{FF2B5EF4-FFF2-40B4-BE49-F238E27FC236}">
                <a16:creationId xmlns:a16="http://schemas.microsoft.com/office/drawing/2014/main" id="{92327386-9106-92F0-D46C-20CDECDD6E80}"/>
              </a:ext>
            </a:extLst>
          </p:cNvPr>
          <p:cNvSpPr/>
          <p:nvPr/>
        </p:nvSpPr>
        <p:spPr bwMode="auto">
          <a:xfrm>
            <a:off x="9336360" y="5733256"/>
            <a:ext cx="2232244" cy="580180"/>
          </a:xfrm>
          <a:prstGeom prst="roundRect">
            <a:avLst/>
          </a:prstGeom>
          <a:solidFill>
            <a:srgbClr val="66FFCC">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r>
              <a:rPr kumimoji="0" lang="es-ES" sz="1800" b="0" i="0" u="none" strike="noStrike" cap="none" normalizeH="0" baseline="0" dirty="0">
                <a:ln>
                  <a:noFill/>
                </a:ln>
                <a:solidFill>
                  <a:schemeClr val="tx1">
                    <a:lumMod val="65000"/>
                    <a:lumOff val="35000"/>
                  </a:schemeClr>
                </a:solidFill>
                <a:effectLst/>
                <a:latin typeface="Arial" panose="020B0604020202020204" pitchFamily="34" charset="0"/>
                <a:cs typeface="Noto Sans SC Regular" panose="020B0502040504020204" pitchFamily="34" charset="0"/>
              </a:rPr>
              <a:t>Protones </a:t>
            </a:r>
          </a:p>
          <a:p>
            <a:pPr marL="0" marR="0" indent="0" algn="ctr"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r>
              <a:rPr kumimoji="0" lang="es-ES" sz="1800" b="0" i="0" u="none" strike="noStrike" cap="none" normalizeH="0" baseline="0" dirty="0">
                <a:ln>
                  <a:noFill/>
                </a:ln>
                <a:solidFill>
                  <a:schemeClr val="tx1">
                    <a:lumMod val="65000"/>
                    <a:lumOff val="35000"/>
                  </a:schemeClr>
                </a:solidFill>
                <a:effectLst/>
                <a:latin typeface="Arial" panose="020B0604020202020204" pitchFamily="34" charset="0"/>
                <a:cs typeface="Noto Sans SC Regular" panose="020B0502040504020204" pitchFamily="34" charset="0"/>
              </a:rPr>
              <a:t>seleccionados</a:t>
            </a:r>
          </a:p>
        </p:txBody>
      </p:sp>
      <p:sp>
        <p:nvSpPr>
          <p:cNvPr id="20" name="Flowchart: Connector 19">
            <a:extLst>
              <a:ext uri="{FF2B5EF4-FFF2-40B4-BE49-F238E27FC236}">
                <a16:creationId xmlns:a16="http://schemas.microsoft.com/office/drawing/2014/main" id="{AC5A6342-12FE-D009-5347-71A7A1C24698}"/>
              </a:ext>
            </a:extLst>
          </p:cNvPr>
          <p:cNvSpPr/>
          <p:nvPr/>
        </p:nvSpPr>
        <p:spPr bwMode="auto">
          <a:xfrm>
            <a:off x="7032104" y="3356992"/>
            <a:ext cx="1890210" cy="1656184"/>
          </a:xfrm>
          <a:prstGeom prst="flowChartConnector">
            <a:avLst/>
          </a:prstGeom>
          <a:solidFill>
            <a:srgbClr val="ED7D31">
              <a:alpha val="50196"/>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r>
              <a:rPr kumimoji="0" lang="es-ES" sz="1600" b="0" i="0" u="none" strike="noStrike" cap="none" normalizeH="0" baseline="0" dirty="0" err="1">
                <a:ln>
                  <a:noFill/>
                </a:ln>
                <a:solidFill>
                  <a:schemeClr val="bg1"/>
                </a:solidFill>
                <a:effectLst/>
                <a:latin typeface="Arial" panose="020B0604020202020204" pitchFamily="34" charset="0"/>
                <a:cs typeface="Noto Sans SC Regular" panose="020B0502040504020204" pitchFamily="34" charset="0"/>
              </a:rPr>
              <a:t>Randomizado</a:t>
            </a:r>
            <a:endParaRPr kumimoji="0" lang="es-ES" sz="1600"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endParaRPr>
          </a:p>
        </p:txBody>
      </p:sp>
      <p:cxnSp>
        <p:nvCxnSpPr>
          <p:cNvPr id="113" name="Straight Arrow Connector 112">
            <a:extLst>
              <a:ext uri="{FF2B5EF4-FFF2-40B4-BE49-F238E27FC236}">
                <a16:creationId xmlns:a16="http://schemas.microsoft.com/office/drawing/2014/main" id="{9B63CB91-82F6-1A6B-94EF-25F804768D41}"/>
              </a:ext>
            </a:extLst>
          </p:cNvPr>
          <p:cNvCxnSpPr>
            <a:stCxn id="5" idx="0"/>
            <a:endCxn id="14" idx="2"/>
          </p:cNvCxnSpPr>
          <p:nvPr/>
        </p:nvCxnSpPr>
        <p:spPr bwMode="auto">
          <a:xfrm flipH="1" flipV="1">
            <a:off x="5792340" y="3196415"/>
            <a:ext cx="6627" cy="664633"/>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Arrow Connector 114">
            <a:extLst>
              <a:ext uri="{FF2B5EF4-FFF2-40B4-BE49-F238E27FC236}">
                <a16:creationId xmlns:a16="http://schemas.microsoft.com/office/drawing/2014/main" id="{9506BB97-ACDF-228F-2111-5BE9D8D5AA8C}"/>
              </a:ext>
            </a:extLst>
          </p:cNvPr>
          <p:cNvCxnSpPr>
            <a:stCxn id="5" idx="2"/>
            <a:endCxn id="15" idx="0"/>
          </p:cNvCxnSpPr>
          <p:nvPr/>
        </p:nvCxnSpPr>
        <p:spPr bwMode="auto">
          <a:xfrm>
            <a:off x="5798967" y="4725144"/>
            <a:ext cx="9001" cy="571948"/>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Connector: Elbow 118">
            <a:extLst>
              <a:ext uri="{FF2B5EF4-FFF2-40B4-BE49-F238E27FC236}">
                <a16:creationId xmlns:a16="http://schemas.microsoft.com/office/drawing/2014/main" id="{70FC32D1-0F44-6B8A-D7DE-A4DCFB6B8025}"/>
              </a:ext>
            </a:extLst>
          </p:cNvPr>
          <p:cNvCxnSpPr>
            <a:stCxn id="14" idx="0"/>
            <a:endCxn id="17" idx="1"/>
          </p:cNvCxnSpPr>
          <p:nvPr/>
        </p:nvCxnSpPr>
        <p:spPr bwMode="auto">
          <a:xfrm rot="5400000" flipH="1" flipV="1">
            <a:off x="7467706" y="747581"/>
            <a:ext cx="193289" cy="3544020"/>
          </a:xfrm>
          <a:prstGeom prst="bentConnector2">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Connector: Elbow 120">
            <a:extLst>
              <a:ext uri="{FF2B5EF4-FFF2-40B4-BE49-F238E27FC236}">
                <a16:creationId xmlns:a16="http://schemas.microsoft.com/office/drawing/2014/main" id="{F15D514B-B22F-3C73-D046-E3337F532BB9}"/>
              </a:ext>
            </a:extLst>
          </p:cNvPr>
          <p:cNvCxnSpPr>
            <a:stCxn id="15" idx="2"/>
            <a:endCxn id="19" idx="1"/>
          </p:cNvCxnSpPr>
          <p:nvPr/>
        </p:nvCxnSpPr>
        <p:spPr bwMode="auto">
          <a:xfrm rot="16200000" flipH="1">
            <a:off x="7499127" y="4186113"/>
            <a:ext cx="146074" cy="3528392"/>
          </a:xfrm>
          <a:prstGeom prst="bentConnector2">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Connector: Elbow 122">
            <a:extLst>
              <a:ext uri="{FF2B5EF4-FFF2-40B4-BE49-F238E27FC236}">
                <a16:creationId xmlns:a16="http://schemas.microsoft.com/office/drawing/2014/main" id="{8839FEAA-C2E3-A74C-4210-2848585A069D}"/>
              </a:ext>
            </a:extLst>
          </p:cNvPr>
          <p:cNvCxnSpPr>
            <a:stCxn id="15" idx="3"/>
            <a:endCxn id="20" idx="4"/>
          </p:cNvCxnSpPr>
          <p:nvPr/>
        </p:nvCxnSpPr>
        <p:spPr bwMode="auto">
          <a:xfrm flipV="1">
            <a:off x="6384032" y="5013176"/>
            <a:ext cx="1593177" cy="574006"/>
          </a:xfrm>
          <a:prstGeom prst="bentConnector2">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Connector: Elbow 124">
            <a:extLst>
              <a:ext uri="{FF2B5EF4-FFF2-40B4-BE49-F238E27FC236}">
                <a16:creationId xmlns:a16="http://schemas.microsoft.com/office/drawing/2014/main" id="{4CA75B61-2EB4-8A4D-027C-D282D24EC1D7}"/>
              </a:ext>
            </a:extLst>
          </p:cNvPr>
          <p:cNvCxnSpPr>
            <a:stCxn id="20" idx="6"/>
            <a:endCxn id="16" idx="1"/>
          </p:cNvCxnSpPr>
          <p:nvPr/>
        </p:nvCxnSpPr>
        <p:spPr bwMode="auto">
          <a:xfrm flipV="1">
            <a:off x="8922314" y="3605837"/>
            <a:ext cx="414045" cy="579247"/>
          </a:xfrm>
          <a:prstGeom prst="bentConnector3">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Connector: Elbow 126">
            <a:extLst>
              <a:ext uri="{FF2B5EF4-FFF2-40B4-BE49-F238E27FC236}">
                <a16:creationId xmlns:a16="http://schemas.microsoft.com/office/drawing/2014/main" id="{3B9E2DC6-5355-47CC-D74A-D521A50CCF42}"/>
              </a:ext>
            </a:extLst>
          </p:cNvPr>
          <p:cNvCxnSpPr>
            <a:stCxn id="20" idx="6"/>
            <a:endCxn id="18" idx="1"/>
          </p:cNvCxnSpPr>
          <p:nvPr/>
        </p:nvCxnSpPr>
        <p:spPr bwMode="auto">
          <a:xfrm>
            <a:off x="8922314" y="4185084"/>
            <a:ext cx="414046" cy="538002"/>
          </a:xfrm>
          <a:prstGeom prst="bentConnector3">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976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D701CB-F651-7CBA-3372-67BA314336F9}"/>
              </a:ext>
            </a:extLst>
          </p:cNvPr>
          <p:cNvSpPr txBox="1"/>
          <p:nvPr/>
        </p:nvSpPr>
        <p:spPr>
          <a:xfrm>
            <a:off x="4367808" y="980728"/>
            <a:ext cx="7416824" cy="3139321"/>
          </a:xfrm>
          <a:prstGeom prst="rect">
            <a:avLst/>
          </a:prstGeom>
          <a:noFill/>
        </p:spPr>
        <p:txBody>
          <a:bodyPr wrap="square">
            <a:spAutoFit/>
          </a:bodyPr>
          <a:lstStyle/>
          <a:p>
            <a:pPr>
              <a:lnSpc>
                <a:spcPct val="100000"/>
              </a:lnSpc>
            </a:pPr>
            <a:r>
              <a:rPr lang="en-US" altLang="ko-KR" dirty="0">
                <a:solidFill>
                  <a:schemeClr val="tx1">
                    <a:lumMod val="85000"/>
                    <a:lumOff val="15000"/>
                  </a:schemeClr>
                </a:solidFill>
                <a:cs typeface="Arial" pitchFamily="34" charset="0"/>
              </a:rPr>
              <a:t>1.- </a:t>
            </a:r>
            <a:r>
              <a:rPr lang="en-US" altLang="ko-KR" dirty="0" err="1">
                <a:solidFill>
                  <a:srgbClr val="00B0F0"/>
                </a:solidFill>
                <a:cs typeface="Arial" pitchFamily="34" charset="0"/>
              </a:rPr>
              <a:t>Tumores</a:t>
            </a:r>
            <a:r>
              <a:rPr lang="en-US" altLang="ko-KR" dirty="0">
                <a:solidFill>
                  <a:srgbClr val="00B0F0"/>
                </a:solidFill>
                <a:cs typeface="Arial" pitchFamily="34" charset="0"/>
              </a:rPr>
              <a:t> </a:t>
            </a:r>
            <a:r>
              <a:rPr lang="en-US" altLang="ko-KR" dirty="0" err="1">
                <a:solidFill>
                  <a:srgbClr val="00B0F0"/>
                </a:solidFill>
                <a:cs typeface="Arial" pitchFamily="34" charset="0"/>
              </a:rPr>
              <a:t>oculares</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incluyendo</a:t>
            </a:r>
            <a:r>
              <a:rPr lang="en-US" altLang="ko-KR" dirty="0">
                <a:solidFill>
                  <a:schemeClr val="tx1">
                    <a:lumMod val="85000"/>
                    <a:lumOff val="15000"/>
                  </a:schemeClr>
                </a:solidFill>
                <a:cs typeface="Arial" pitchFamily="34" charset="0"/>
              </a:rPr>
              <a:t> melanomas </a:t>
            </a:r>
            <a:r>
              <a:rPr lang="en-US" altLang="ko-KR" dirty="0" err="1">
                <a:solidFill>
                  <a:schemeClr val="tx1">
                    <a:lumMod val="85000"/>
                    <a:lumOff val="15000"/>
                  </a:schemeClr>
                </a:solidFill>
                <a:cs typeface="Arial" pitchFamily="34" charset="0"/>
              </a:rPr>
              <a:t>intraoculares</a:t>
            </a:r>
            <a:r>
              <a:rPr lang="en-US" altLang="ko-KR" dirty="0">
                <a:solidFill>
                  <a:schemeClr val="tx1">
                    <a:lumMod val="85000"/>
                    <a:lumOff val="15000"/>
                  </a:schemeClr>
                </a:solidFill>
                <a:cs typeface="Arial" pitchFamily="34" charset="0"/>
              </a:rPr>
              <a:t>/</a:t>
            </a:r>
            <a:r>
              <a:rPr lang="en-US" altLang="ko-KR" dirty="0" err="1">
                <a:solidFill>
                  <a:schemeClr val="tx1">
                    <a:lumMod val="85000"/>
                    <a:lumOff val="15000"/>
                  </a:schemeClr>
                </a:solidFill>
                <a:cs typeface="Arial" pitchFamily="34" charset="0"/>
              </a:rPr>
              <a:t>uveales</a:t>
            </a:r>
            <a:r>
              <a:rPr lang="en-US" altLang="ko-KR" dirty="0">
                <a:solidFill>
                  <a:schemeClr val="tx1">
                    <a:lumMod val="85000"/>
                    <a:lumOff val="15000"/>
                  </a:schemeClr>
                </a:solidFill>
                <a:cs typeface="Arial" pitchFamily="34" charset="0"/>
              </a:rPr>
              <a:t>.</a:t>
            </a:r>
          </a:p>
          <a:p>
            <a:pPr>
              <a:lnSpc>
                <a:spcPct val="100000"/>
              </a:lnSpc>
            </a:pPr>
            <a:r>
              <a:rPr lang="en-US" altLang="ko-KR" dirty="0">
                <a:solidFill>
                  <a:schemeClr val="tx1">
                    <a:lumMod val="85000"/>
                    <a:lumOff val="15000"/>
                  </a:schemeClr>
                </a:solidFill>
                <a:cs typeface="Arial" pitchFamily="34" charset="0"/>
              </a:rPr>
              <a:t>2.- </a:t>
            </a:r>
            <a:r>
              <a:rPr lang="en-US" altLang="ko-KR" dirty="0" err="1">
                <a:solidFill>
                  <a:schemeClr val="tx1">
                    <a:lumMod val="85000"/>
                    <a:lumOff val="15000"/>
                  </a:schemeClr>
                </a:solidFill>
                <a:cs typeface="Arial" pitchFamily="34" charset="0"/>
              </a:rPr>
              <a:t>Tumores</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próximos</a:t>
            </a:r>
            <a:r>
              <a:rPr lang="en-US" altLang="ko-KR" dirty="0">
                <a:solidFill>
                  <a:schemeClr val="tx1">
                    <a:lumMod val="85000"/>
                    <a:lumOff val="15000"/>
                  </a:schemeClr>
                </a:solidFill>
                <a:cs typeface="Arial" pitchFamily="34" charset="0"/>
              </a:rPr>
              <a:t> o </a:t>
            </a:r>
            <a:r>
              <a:rPr lang="en-US" altLang="ko-KR" dirty="0" err="1">
                <a:solidFill>
                  <a:schemeClr val="tx1">
                    <a:lumMod val="85000"/>
                    <a:lumOff val="15000"/>
                  </a:schemeClr>
                </a:solidFill>
                <a:cs typeface="Arial" pitchFamily="34" charset="0"/>
              </a:rPr>
              <a:t>en</a:t>
            </a:r>
            <a:r>
              <a:rPr lang="en-US" altLang="ko-KR" dirty="0">
                <a:solidFill>
                  <a:schemeClr val="tx1">
                    <a:lumMod val="85000"/>
                    <a:lumOff val="15000"/>
                  </a:schemeClr>
                </a:solidFill>
                <a:cs typeface="Arial" pitchFamily="34" charset="0"/>
              </a:rPr>
              <a:t> </a:t>
            </a:r>
            <a:r>
              <a:rPr lang="en-US" altLang="ko-KR" dirty="0">
                <a:solidFill>
                  <a:srgbClr val="00B0F0"/>
                </a:solidFill>
                <a:cs typeface="Arial" pitchFamily="34" charset="0"/>
              </a:rPr>
              <a:t>base de </a:t>
            </a:r>
            <a:r>
              <a:rPr lang="en-US" altLang="ko-KR" dirty="0" err="1">
                <a:solidFill>
                  <a:srgbClr val="00B0F0"/>
                </a:solidFill>
                <a:cs typeface="Arial" pitchFamily="34" charset="0"/>
              </a:rPr>
              <a:t>cráneo</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incluyendo</a:t>
            </a:r>
            <a:r>
              <a:rPr lang="en-US" altLang="ko-KR" dirty="0">
                <a:solidFill>
                  <a:schemeClr val="tx1">
                    <a:lumMod val="85000"/>
                    <a:lumOff val="15000"/>
                  </a:schemeClr>
                </a:solidFill>
                <a:cs typeface="Arial" pitchFamily="34" charset="0"/>
              </a:rPr>
              <a:t> </a:t>
            </a:r>
            <a:r>
              <a:rPr lang="en-US" altLang="ko-KR" dirty="0" err="1">
                <a:solidFill>
                  <a:srgbClr val="00B0F0"/>
                </a:solidFill>
                <a:cs typeface="Arial" pitchFamily="34" charset="0"/>
              </a:rPr>
              <a:t>cordomas</a:t>
            </a:r>
            <a:r>
              <a:rPr lang="en-US" altLang="ko-KR" dirty="0">
                <a:solidFill>
                  <a:srgbClr val="00B0F0"/>
                </a:solidFill>
                <a:cs typeface="Arial" pitchFamily="34" charset="0"/>
              </a:rPr>
              <a:t> y </a:t>
            </a:r>
            <a:r>
              <a:rPr lang="en-US" altLang="ko-KR" dirty="0" err="1">
                <a:solidFill>
                  <a:srgbClr val="00B0F0"/>
                </a:solidFill>
                <a:cs typeface="Arial" pitchFamily="34" charset="0"/>
              </a:rPr>
              <a:t>condrosarcomas</a:t>
            </a:r>
            <a:r>
              <a:rPr lang="en-US" altLang="ko-KR" dirty="0">
                <a:solidFill>
                  <a:schemeClr val="tx1">
                    <a:lumMod val="85000"/>
                    <a:lumOff val="15000"/>
                  </a:schemeClr>
                </a:solidFill>
                <a:cs typeface="Arial" pitchFamily="34" charset="0"/>
              </a:rPr>
              <a:t>.</a:t>
            </a:r>
          </a:p>
          <a:p>
            <a:pPr>
              <a:lnSpc>
                <a:spcPct val="100000"/>
              </a:lnSpc>
            </a:pPr>
            <a:r>
              <a:rPr lang="en-US" altLang="ko-KR" dirty="0">
                <a:solidFill>
                  <a:schemeClr val="tx1">
                    <a:lumMod val="85000"/>
                    <a:lumOff val="15000"/>
                  </a:schemeClr>
                </a:solidFill>
                <a:cs typeface="Arial" pitchFamily="34" charset="0"/>
              </a:rPr>
              <a:t>3.- </a:t>
            </a:r>
            <a:r>
              <a:rPr lang="en-US" altLang="ko-KR" dirty="0" err="1">
                <a:solidFill>
                  <a:schemeClr val="tx1">
                    <a:lumMod val="85000"/>
                    <a:lumOff val="15000"/>
                  </a:schemeClr>
                </a:solidFill>
                <a:cs typeface="Arial" pitchFamily="34" charset="0"/>
              </a:rPr>
              <a:t>Tumores</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primarios</a:t>
            </a:r>
            <a:r>
              <a:rPr lang="en-US" altLang="ko-KR" dirty="0">
                <a:solidFill>
                  <a:schemeClr val="tx1">
                    <a:lumMod val="85000"/>
                    <a:lumOff val="15000"/>
                  </a:schemeClr>
                </a:solidFill>
                <a:cs typeface="Arial" pitchFamily="34" charset="0"/>
              </a:rPr>
              <a:t> o </a:t>
            </a:r>
            <a:r>
              <a:rPr lang="en-US" altLang="ko-KR" dirty="0" err="1">
                <a:solidFill>
                  <a:schemeClr val="tx1">
                    <a:lumMod val="85000"/>
                    <a:lumOff val="15000"/>
                  </a:schemeClr>
                </a:solidFill>
                <a:cs typeface="Arial" pitchFamily="34" charset="0"/>
              </a:rPr>
              <a:t>metastásicos</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en</a:t>
            </a:r>
            <a:r>
              <a:rPr lang="en-US" altLang="ko-KR" dirty="0">
                <a:solidFill>
                  <a:schemeClr val="tx1">
                    <a:lumMod val="85000"/>
                    <a:lumOff val="15000"/>
                  </a:schemeClr>
                </a:solidFill>
                <a:cs typeface="Arial" pitchFamily="34" charset="0"/>
              </a:rPr>
              <a:t> la </a:t>
            </a:r>
            <a:r>
              <a:rPr lang="en-US" altLang="ko-KR" dirty="0" err="1">
                <a:solidFill>
                  <a:srgbClr val="00B0F0"/>
                </a:solidFill>
                <a:cs typeface="Arial" pitchFamily="34" charset="0"/>
              </a:rPr>
              <a:t>médula</a:t>
            </a:r>
            <a:r>
              <a:rPr lang="en-US" altLang="ko-KR" dirty="0">
                <a:solidFill>
                  <a:srgbClr val="00B0F0"/>
                </a:solidFill>
                <a:cs typeface="Arial" pitchFamily="34" charset="0"/>
              </a:rPr>
              <a:t> </a:t>
            </a:r>
            <a:r>
              <a:rPr lang="en-US" altLang="ko-KR" dirty="0" err="1">
                <a:solidFill>
                  <a:srgbClr val="00B0F0"/>
                </a:solidFill>
                <a:cs typeface="Arial" pitchFamily="34" charset="0"/>
              </a:rPr>
              <a:t>espinal</a:t>
            </a:r>
            <a:r>
              <a:rPr lang="en-US" altLang="ko-KR" dirty="0">
                <a:solidFill>
                  <a:srgbClr val="00B0F0"/>
                </a:solidFill>
                <a:cs typeface="Arial" pitchFamily="34" charset="0"/>
              </a:rPr>
              <a:t>/</a:t>
            </a:r>
            <a:r>
              <a:rPr lang="en-US" altLang="ko-KR" dirty="0" err="1">
                <a:solidFill>
                  <a:srgbClr val="00B0F0"/>
                </a:solidFill>
                <a:cs typeface="Arial" pitchFamily="34" charset="0"/>
              </a:rPr>
              <a:t>columna</a:t>
            </a:r>
            <a:r>
              <a:rPr lang="en-US" altLang="ko-KR" dirty="0">
                <a:solidFill>
                  <a:srgbClr val="00B0F0"/>
                </a:solidFill>
                <a:cs typeface="Arial" pitchFamily="34" charset="0"/>
              </a:rPr>
              <a:t> vertebral</a:t>
            </a:r>
            <a:r>
              <a:rPr lang="en-US" altLang="ko-KR" dirty="0">
                <a:solidFill>
                  <a:schemeClr val="tx1">
                    <a:lumMod val="85000"/>
                    <a:lumOff val="15000"/>
                  </a:schemeClr>
                </a:solidFill>
                <a:cs typeface="Arial" pitchFamily="34" charset="0"/>
              </a:rPr>
              <a:t>.</a:t>
            </a:r>
          </a:p>
          <a:p>
            <a:pPr>
              <a:lnSpc>
                <a:spcPct val="100000"/>
              </a:lnSpc>
            </a:pPr>
            <a:r>
              <a:rPr lang="en-US" altLang="ko-KR" dirty="0">
                <a:solidFill>
                  <a:schemeClr val="tx1">
                    <a:lumMod val="85000"/>
                    <a:lumOff val="15000"/>
                  </a:schemeClr>
                </a:solidFill>
                <a:cs typeface="Arial" pitchFamily="34" charset="0"/>
              </a:rPr>
              <a:t>4.- </a:t>
            </a:r>
            <a:r>
              <a:rPr lang="en-US" altLang="ko-KR" dirty="0" err="1">
                <a:solidFill>
                  <a:schemeClr val="tx1">
                    <a:lumMod val="85000"/>
                    <a:lumOff val="15000"/>
                  </a:schemeClr>
                </a:solidFill>
                <a:cs typeface="Arial" pitchFamily="34" charset="0"/>
              </a:rPr>
              <a:t>Tumores</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en</a:t>
            </a:r>
            <a:r>
              <a:rPr lang="en-US" altLang="ko-KR" dirty="0">
                <a:solidFill>
                  <a:schemeClr val="tx1">
                    <a:lumMod val="85000"/>
                    <a:lumOff val="15000"/>
                  </a:schemeClr>
                </a:solidFill>
                <a:cs typeface="Arial" pitchFamily="34" charset="0"/>
              </a:rPr>
              <a:t> población </a:t>
            </a:r>
            <a:r>
              <a:rPr lang="en-US" altLang="ko-KR" dirty="0" err="1">
                <a:solidFill>
                  <a:srgbClr val="00B0F0"/>
                </a:solidFill>
                <a:cs typeface="Arial" pitchFamily="34" charset="0"/>
              </a:rPr>
              <a:t>pediátrica</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fundamentalmente</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los</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localizados</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en</a:t>
            </a:r>
            <a:r>
              <a:rPr lang="en-US" altLang="ko-KR" dirty="0">
                <a:solidFill>
                  <a:schemeClr val="tx1">
                    <a:lumMod val="85000"/>
                    <a:lumOff val="15000"/>
                  </a:schemeClr>
                </a:solidFill>
                <a:cs typeface="Arial" pitchFamily="34" charset="0"/>
              </a:rPr>
              <a:t> </a:t>
            </a:r>
            <a:r>
              <a:rPr lang="en-US" altLang="ko-KR" dirty="0">
                <a:solidFill>
                  <a:srgbClr val="00B0F0"/>
                </a:solidFill>
                <a:cs typeface="Arial" pitchFamily="34" charset="0"/>
              </a:rPr>
              <a:t>SNC</a:t>
            </a:r>
            <a:r>
              <a:rPr lang="en-US" altLang="ko-KR" dirty="0">
                <a:solidFill>
                  <a:schemeClr val="tx1">
                    <a:lumMod val="85000"/>
                    <a:lumOff val="15000"/>
                  </a:schemeClr>
                </a:solidFill>
                <a:cs typeface="Arial" pitchFamily="34" charset="0"/>
              </a:rPr>
              <a:t> y/o </a:t>
            </a:r>
            <a:r>
              <a:rPr lang="en-US" altLang="ko-KR" dirty="0" err="1">
                <a:solidFill>
                  <a:schemeClr val="tx1">
                    <a:lumMod val="85000"/>
                    <a:lumOff val="15000"/>
                  </a:schemeClr>
                </a:solidFill>
                <a:cs typeface="Arial" pitchFamily="34" charset="0"/>
              </a:rPr>
              <a:t>próximos</a:t>
            </a:r>
            <a:r>
              <a:rPr lang="en-US" altLang="ko-KR" dirty="0">
                <a:solidFill>
                  <a:schemeClr val="tx1">
                    <a:lumMod val="85000"/>
                    <a:lumOff val="15000"/>
                  </a:schemeClr>
                </a:solidFill>
                <a:cs typeface="Arial" pitchFamily="34" charset="0"/>
              </a:rPr>
              <a:t> a </a:t>
            </a:r>
            <a:r>
              <a:rPr lang="en-US" altLang="ko-KR" dirty="0" err="1">
                <a:solidFill>
                  <a:schemeClr val="tx1">
                    <a:lumMod val="85000"/>
                    <a:lumOff val="15000"/>
                  </a:schemeClr>
                </a:solidFill>
                <a:cs typeface="Arial" pitchFamily="34" charset="0"/>
              </a:rPr>
              <a:t>órganos</a:t>
            </a:r>
            <a:r>
              <a:rPr lang="en-US" altLang="ko-KR" dirty="0">
                <a:solidFill>
                  <a:schemeClr val="tx1">
                    <a:lumMod val="85000"/>
                    <a:lumOff val="15000"/>
                  </a:schemeClr>
                </a:solidFill>
                <a:cs typeface="Arial" pitchFamily="34" charset="0"/>
              </a:rPr>
              <a:t> de </a:t>
            </a:r>
            <a:r>
              <a:rPr lang="en-US" altLang="ko-KR" dirty="0" err="1">
                <a:solidFill>
                  <a:schemeClr val="tx1">
                    <a:lumMod val="85000"/>
                    <a:lumOff val="15000"/>
                  </a:schemeClr>
                </a:solidFill>
                <a:cs typeface="Arial" pitchFamily="34" charset="0"/>
              </a:rPr>
              <a:t>riesgo</a:t>
            </a:r>
            <a:r>
              <a:rPr lang="en-US" altLang="ko-KR" dirty="0">
                <a:solidFill>
                  <a:schemeClr val="tx1">
                    <a:lumMod val="85000"/>
                    <a:lumOff val="15000"/>
                  </a:schemeClr>
                </a:solidFill>
                <a:cs typeface="Arial" pitchFamily="34" charset="0"/>
              </a:rPr>
              <a:t> (</a:t>
            </a:r>
            <a:r>
              <a:rPr lang="en-US" altLang="ko-KR" dirty="0" err="1">
                <a:solidFill>
                  <a:srgbClr val="00B0F0"/>
                </a:solidFill>
                <a:cs typeface="Arial" pitchFamily="34" charset="0"/>
              </a:rPr>
              <a:t>médula</a:t>
            </a:r>
            <a:r>
              <a:rPr lang="en-US" altLang="ko-KR" dirty="0">
                <a:solidFill>
                  <a:srgbClr val="00B0F0"/>
                </a:solidFill>
                <a:cs typeface="Arial" pitchFamily="34" charset="0"/>
              </a:rPr>
              <a:t>, </a:t>
            </a:r>
            <a:r>
              <a:rPr lang="en-US" altLang="ko-KR" dirty="0" err="1">
                <a:solidFill>
                  <a:srgbClr val="00B0F0"/>
                </a:solidFill>
                <a:cs typeface="Arial" pitchFamily="34" charset="0"/>
              </a:rPr>
              <a:t>corazón</a:t>
            </a:r>
            <a:r>
              <a:rPr lang="en-US" altLang="ko-KR" dirty="0">
                <a:solidFill>
                  <a:srgbClr val="00B0F0"/>
                </a:solidFill>
                <a:cs typeface="Arial" pitchFamily="34" charset="0"/>
              </a:rPr>
              <a:t>, </a:t>
            </a:r>
            <a:r>
              <a:rPr lang="en-US" altLang="ko-KR" dirty="0" err="1">
                <a:solidFill>
                  <a:srgbClr val="00B0F0"/>
                </a:solidFill>
                <a:cs typeface="Arial" pitchFamily="34" charset="0"/>
              </a:rPr>
              <a:t>pulmones</a:t>
            </a:r>
            <a:r>
              <a:rPr lang="en-US" altLang="ko-KR" dirty="0">
                <a:solidFill>
                  <a:schemeClr val="tx1">
                    <a:lumMod val="85000"/>
                    <a:lumOff val="15000"/>
                  </a:schemeClr>
                </a:solidFill>
                <a:cs typeface="Arial" pitchFamily="34" charset="0"/>
              </a:rPr>
              <a:t>).</a:t>
            </a:r>
          </a:p>
          <a:p>
            <a:pPr>
              <a:lnSpc>
                <a:spcPct val="100000"/>
              </a:lnSpc>
            </a:pPr>
            <a:r>
              <a:rPr lang="en-US" altLang="ko-KR" dirty="0">
                <a:solidFill>
                  <a:schemeClr val="tx1">
                    <a:lumMod val="85000"/>
                    <a:lumOff val="15000"/>
                  </a:schemeClr>
                </a:solidFill>
                <a:cs typeface="Arial" pitchFamily="34" charset="0"/>
              </a:rPr>
              <a:t>5.- </a:t>
            </a:r>
            <a:r>
              <a:rPr lang="en-US" altLang="ko-KR" dirty="0" err="1">
                <a:solidFill>
                  <a:schemeClr val="tx1">
                    <a:lumMod val="85000"/>
                    <a:lumOff val="15000"/>
                  </a:schemeClr>
                </a:solidFill>
                <a:cs typeface="Arial" pitchFamily="34" charset="0"/>
              </a:rPr>
              <a:t>Pacientes</a:t>
            </a:r>
            <a:r>
              <a:rPr lang="en-US" altLang="ko-KR" dirty="0">
                <a:solidFill>
                  <a:schemeClr val="tx1">
                    <a:lumMod val="85000"/>
                    <a:lumOff val="15000"/>
                  </a:schemeClr>
                </a:solidFill>
                <a:cs typeface="Arial" pitchFamily="34" charset="0"/>
              </a:rPr>
              <a:t> con </a:t>
            </a:r>
            <a:r>
              <a:rPr lang="en-US" altLang="ko-KR" dirty="0" err="1">
                <a:solidFill>
                  <a:schemeClr val="tx1">
                    <a:lumMod val="85000"/>
                    <a:lumOff val="15000"/>
                  </a:schemeClr>
                </a:solidFill>
                <a:cs typeface="Arial" pitchFamily="34" charset="0"/>
              </a:rPr>
              <a:t>síndromes</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genéticos</a:t>
            </a:r>
            <a:r>
              <a:rPr lang="en-US" altLang="ko-KR" dirty="0">
                <a:solidFill>
                  <a:schemeClr val="tx1">
                    <a:lumMod val="85000"/>
                    <a:lumOff val="15000"/>
                  </a:schemeClr>
                </a:solidFill>
                <a:cs typeface="Arial" pitchFamily="34" charset="0"/>
              </a:rPr>
              <a:t> con </a:t>
            </a:r>
            <a:r>
              <a:rPr lang="en-US" altLang="ko-KR" dirty="0" err="1">
                <a:solidFill>
                  <a:schemeClr val="tx1">
                    <a:lumMod val="85000"/>
                    <a:lumOff val="15000"/>
                  </a:schemeClr>
                </a:solidFill>
                <a:cs typeface="Arial" pitchFamily="34" charset="0"/>
              </a:rPr>
              <a:t>riesgo</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elevado</a:t>
            </a:r>
            <a:r>
              <a:rPr lang="en-US" altLang="ko-KR" dirty="0">
                <a:solidFill>
                  <a:schemeClr val="tx1">
                    <a:lumMod val="85000"/>
                    <a:lumOff val="15000"/>
                  </a:schemeClr>
                </a:solidFill>
                <a:cs typeface="Arial" pitchFamily="34" charset="0"/>
              </a:rPr>
              <a:t> de </a:t>
            </a:r>
            <a:r>
              <a:rPr lang="en-US" altLang="ko-KR" dirty="0" err="1">
                <a:solidFill>
                  <a:schemeClr val="tx1">
                    <a:lumMod val="85000"/>
                    <a:lumOff val="15000"/>
                  </a:schemeClr>
                </a:solidFill>
                <a:cs typeface="Arial" pitchFamily="34" charset="0"/>
              </a:rPr>
              <a:t>toxicidad</a:t>
            </a:r>
            <a:r>
              <a:rPr lang="en-US" altLang="ko-KR" dirty="0">
                <a:solidFill>
                  <a:schemeClr val="tx1">
                    <a:lumMod val="85000"/>
                    <a:lumOff val="15000"/>
                  </a:schemeClr>
                </a:solidFill>
                <a:cs typeface="Arial" pitchFamily="34" charset="0"/>
              </a:rPr>
              <a:t>.</a:t>
            </a:r>
          </a:p>
          <a:p>
            <a:pPr>
              <a:lnSpc>
                <a:spcPct val="100000"/>
              </a:lnSpc>
            </a:pPr>
            <a:r>
              <a:rPr lang="en-US" altLang="ko-KR" dirty="0">
                <a:solidFill>
                  <a:schemeClr val="tx1">
                    <a:lumMod val="85000"/>
                    <a:lumOff val="15000"/>
                  </a:schemeClr>
                </a:solidFill>
                <a:cs typeface="Arial" pitchFamily="34" charset="0"/>
              </a:rPr>
              <a:t>6.- </a:t>
            </a:r>
            <a:r>
              <a:rPr lang="en-US" altLang="ko-KR" dirty="0" err="1">
                <a:solidFill>
                  <a:schemeClr val="tx1">
                    <a:lumMod val="85000"/>
                    <a:lumOff val="15000"/>
                  </a:schemeClr>
                </a:solidFill>
                <a:cs typeface="Arial" pitchFamily="34" charset="0"/>
              </a:rPr>
              <a:t>Reirradiación</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en</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casos</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seleccionados</a:t>
            </a:r>
            <a:r>
              <a:rPr lang="en-US" altLang="ko-KR" dirty="0">
                <a:solidFill>
                  <a:schemeClr val="tx1">
                    <a:lumMod val="85000"/>
                    <a:lumOff val="15000"/>
                  </a:schemeClr>
                </a:solidFill>
                <a:cs typeface="Arial" pitchFamily="34" charset="0"/>
              </a:rPr>
              <a:t>.</a:t>
            </a:r>
          </a:p>
        </p:txBody>
      </p:sp>
      <p:sp>
        <p:nvSpPr>
          <p:cNvPr id="3" name="Rectangle 2">
            <a:extLst>
              <a:ext uri="{FF2B5EF4-FFF2-40B4-BE49-F238E27FC236}">
                <a16:creationId xmlns:a16="http://schemas.microsoft.com/office/drawing/2014/main" id="{AA2F442B-CA21-FA57-D5A4-D1B7C8D157C7}"/>
              </a:ext>
            </a:extLst>
          </p:cNvPr>
          <p:cNvSpPr/>
          <p:nvPr/>
        </p:nvSpPr>
        <p:spPr bwMode="auto">
          <a:xfrm>
            <a:off x="1775520" y="223862"/>
            <a:ext cx="10153128" cy="58018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6000"/>
            <a:r>
              <a:rPr kumimoji="0" lang="es-ES"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Recomendaciones nacionales </a:t>
            </a:r>
            <a:r>
              <a:rPr kumimoji="0" lang="es-ES" b="0" i="0" u="none" strike="noStrike" cap="none" normalizeH="0" baseline="0" dirty="0" err="1">
                <a:ln>
                  <a:noFill/>
                </a:ln>
                <a:solidFill>
                  <a:schemeClr val="bg1"/>
                </a:solidFill>
                <a:effectLst/>
                <a:latin typeface="Arial" panose="020B0604020202020204" pitchFamily="34" charset="0"/>
                <a:cs typeface="Noto Sans SC Regular" panose="020B0502040504020204" pitchFamily="34" charset="0"/>
              </a:rPr>
              <a:t>protonterapia</a:t>
            </a:r>
            <a:endParaRPr kumimoji="0" lang="es-ES"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endParaRPr>
          </a:p>
        </p:txBody>
      </p:sp>
      <p:pic>
        <p:nvPicPr>
          <p:cNvPr id="1030" name="Picture 6" descr="Recomendaciones de la SEOR para la Protonterapia en España - Sociedad  Española de Física Médica">
            <a:extLst>
              <a:ext uri="{FF2B5EF4-FFF2-40B4-BE49-F238E27FC236}">
                <a16:creationId xmlns:a16="http://schemas.microsoft.com/office/drawing/2014/main" id="{1002928F-E941-2A4A-F6B6-A8C8798E6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908720"/>
            <a:ext cx="2448272" cy="30781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50E9A8-6411-04A1-BED0-9E8F837ACFC8}"/>
              </a:ext>
            </a:extLst>
          </p:cNvPr>
          <p:cNvSpPr txBox="1"/>
          <p:nvPr/>
        </p:nvSpPr>
        <p:spPr>
          <a:xfrm>
            <a:off x="1850246" y="4180485"/>
            <a:ext cx="9793088" cy="369332"/>
          </a:xfrm>
          <a:prstGeom prst="rect">
            <a:avLst/>
          </a:prstGeom>
          <a:noFill/>
        </p:spPr>
        <p:txBody>
          <a:bodyPr wrap="square">
            <a:spAutoFit/>
          </a:bodyPr>
          <a:lstStyle/>
          <a:p>
            <a:pPr>
              <a:lnSpc>
                <a:spcPct val="100000"/>
              </a:lnSpc>
            </a:pPr>
            <a:r>
              <a:rPr lang="en-US" altLang="ko-KR" dirty="0">
                <a:solidFill>
                  <a:schemeClr val="tx1">
                    <a:lumMod val="85000"/>
                    <a:lumOff val="15000"/>
                  </a:schemeClr>
                </a:solidFill>
                <a:cs typeface="Arial" pitchFamily="34" charset="0"/>
              </a:rPr>
              <a:t>Para </a:t>
            </a:r>
            <a:r>
              <a:rPr lang="en-US" altLang="ko-KR" dirty="0" err="1">
                <a:solidFill>
                  <a:schemeClr val="tx1">
                    <a:lumMod val="85000"/>
                    <a:lumOff val="15000"/>
                  </a:schemeClr>
                </a:solidFill>
                <a:cs typeface="Arial" pitchFamily="34" charset="0"/>
              </a:rPr>
              <a:t>otras</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localizaciones</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clínicas</a:t>
            </a:r>
            <a:r>
              <a:rPr lang="en-US" altLang="ko-KR" dirty="0">
                <a:solidFill>
                  <a:schemeClr val="tx1">
                    <a:lumMod val="85000"/>
                    <a:lumOff val="15000"/>
                  </a:schemeClr>
                </a:solidFill>
                <a:cs typeface="Arial" pitchFamily="34" charset="0"/>
              </a:rPr>
              <a:t> se </a:t>
            </a:r>
            <a:r>
              <a:rPr lang="en-US" altLang="ko-KR" dirty="0" err="1">
                <a:solidFill>
                  <a:schemeClr val="tx1">
                    <a:lumMod val="85000"/>
                    <a:lumOff val="15000"/>
                  </a:schemeClr>
                </a:solidFill>
                <a:cs typeface="Arial" pitchFamily="34" charset="0"/>
              </a:rPr>
              <a:t>sugiere</a:t>
            </a:r>
            <a:r>
              <a:rPr lang="en-US" altLang="ko-KR" dirty="0">
                <a:solidFill>
                  <a:schemeClr val="tx1">
                    <a:lumMod val="85000"/>
                    <a:lumOff val="15000"/>
                  </a:schemeClr>
                </a:solidFill>
                <a:cs typeface="Arial" pitchFamily="34" charset="0"/>
              </a:rPr>
              <a:t> que </a:t>
            </a:r>
            <a:r>
              <a:rPr lang="en-US" altLang="ko-KR" dirty="0">
                <a:solidFill>
                  <a:srgbClr val="FF33CC"/>
                </a:solidFill>
                <a:cs typeface="Arial" pitchFamily="34" charset="0"/>
              </a:rPr>
              <a:t>se </a:t>
            </a:r>
            <a:r>
              <a:rPr lang="en-US" altLang="ko-KR" dirty="0" err="1">
                <a:solidFill>
                  <a:srgbClr val="FF33CC"/>
                </a:solidFill>
                <a:cs typeface="Arial" pitchFamily="34" charset="0"/>
              </a:rPr>
              <a:t>genere</a:t>
            </a:r>
            <a:r>
              <a:rPr lang="en-US" altLang="ko-KR" dirty="0">
                <a:solidFill>
                  <a:srgbClr val="FF33CC"/>
                </a:solidFill>
                <a:cs typeface="Arial" pitchFamily="34" charset="0"/>
              </a:rPr>
              <a:t> </a:t>
            </a:r>
            <a:r>
              <a:rPr lang="en-US" altLang="ko-KR" dirty="0" err="1">
                <a:solidFill>
                  <a:srgbClr val="FF33CC"/>
                </a:solidFill>
                <a:cs typeface="Arial" pitchFamily="34" charset="0"/>
              </a:rPr>
              <a:t>evidencia</a:t>
            </a:r>
            <a:r>
              <a:rPr lang="en-US" altLang="ko-KR" dirty="0">
                <a:solidFill>
                  <a:srgbClr val="FF33CC"/>
                </a:solidFill>
                <a:cs typeface="Arial" pitchFamily="34" charset="0"/>
              </a:rPr>
              <a:t> </a:t>
            </a:r>
            <a:r>
              <a:rPr lang="en-US" altLang="ko-KR" dirty="0" err="1">
                <a:solidFill>
                  <a:srgbClr val="FF33CC"/>
                </a:solidFill>
                <a:cs typeface="Arial" pitchFamily="34" charset="0"/>
              </a:rPr>
              <a:t>sobre</a:t>
            </a:r>
            <a:r>
              <a:rPr lang="en-US" altLang="ko-KR" dirty="0">
                <a:solidFill>
                  <a:srgbClr val="FF33CC"/>
                </a:solidFill>
                <a:cs typeface="Arial" pitchFamily="34" charset="0"/>
              </a:rPr>
              <a:t> </a:t>
            </a:r>
            <a:r>
              <a:rPr lang="en-US" altLang="ko-KR" dirty="0" err="1">
                <a:solidFill>
                  <a:srgbClr val="FF33CC"/>
                </a:solidFill>
                <a:cs typeface="Arial" pitchFamily="34" charset="0"/>
              </a:rPr>
              <a:t>su</a:t>
            </a:r>
            <a:r>
              <a:rPr lang="en-US" altLang="ko-KR" dirty="0">
                <a:solidFill>
                  <a:srgbClr val="FF33CC"/>
                </a:solidFill>
                <a:cs typeface="Arial" pitchFamily="34" charset="0"/>
              </a:rPr>
              <a:t> </a:t>
            </a:r>
            <a:r>
              <a:rPr lang="en-US" altLang="ko-KR" dirty="0" err="1">
                <a:solidFill>
                  <a:srgbClr val="FF33CC"/>
                </a:solidFill>
                <a:cs typeface="Arial" pitchFamily="34" charset="0"/>
              </a:rPr>
              <a:t>beneficio</a:t>
            </a:r>
            <a:r>
              <a:rPr lang="en-US" altLang="ko-KR" dirty="0">
                <a:solidFill>
                  <a:srgbClr val="FF33CC"/>
                </a:solidFill>
                <a:cs typeface="Arial" pitchFamily="34" charset="0"/>
              </a:rPr>
              <a:t> real</a:t>
            </a:r>
            <a:r>
              <a:rPr lang="en-US" altLang="ko-KR" dirty="0">
                <a:solidFill>
                  <a:schemeClr val="tx1">
                    <a:lumMod val="75000"/>
                    <a:lumOff val="25000"/>
                  </a:schemeClr>
                </a:solidFill>
                <a:cs typeface="Arial" pitchFamily="34" charset="0"/>
              </a:rPr>
              <a:t>.</a:t>
            </a:r>
            <a:endParaRPr lang="ko-KR" altLang="en-US"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id="{2F8B9890-7C4D-8DA2-3EB3-74419A54A16F}"/>
              </a:ext>
            </a:extLst>
          </p:cNvPr>
          <p:cNvSpPr txBox="1"/>
          <p:nvPr/>
        </p:nvSpPr>
        <p:spPr>
          <a:xfrm>
            <a:off x="2286124" y="5807005"/>
            <a:ext cx="2121316" cy="646331"/>
          </a:xfrm>
          <a:prstGeom prst="rect">
            <a:avLst/>
          </a:prstGeom>
          <a:solidFill>
            <a:srgbClr val="FFD03B"/>
          </a:solidFill>
        </p:spPr>
        <p:txBody>
          <a:bodyPr wrap="square">
            <a:spAutoFit/>
          </a:bodyPr>
          <a:lstStyle/>
          <a:p>
            <a:pPr algn="ctr">
              <a:lnSpc>
                <a:spcPct val="100000"/>
              </a:lnSpc>
            </a:pPr>
            <a:r>
              <a:rPr lang="en-US" altLang="ko-KR" sz="1200" dirty="0" err="1">
                <a:solidFill>
                  <a:schemeClr val="tx1">
                    <a:lumMod val="65000"/>
                    <a:lumOff val="35000"/>
                  </a:schemeClr>
                </a:solidFill>
                <a:cs typeface="Arial" pitchFamily="34" charset="0"/>
              </a:rPr>
              <a:t>Comisión</a:t>
            </a:r>
            <a:r>
              <a:rPr lang="en-US" altLang="ko-KR" sz="1200" dirty="0">
                <a:solidFill>
                  <a:schemeClr val="tx1">
                    <a:lumMod val="65000"/>
                    <a:lumOff val="35000"/>
                  </a:schemeClr>
                </a:solidFill>
                <a:cs typeface="Arial" pitchFamily="34" charset="0"/>
              </a:rPr>
              <a:t> de </a:t>
            </a:r>
            <a:r>
              <a:rPr lang="en-US" altLang="ko-KR" sz="1200" dirty="0" err="1">
                <a:solidFill>
                  <a:schemeClr val="tx1">
                    <a:lumMod val="65000"/>
                    <a:lumOff val="35000"/>
                  </a:schemeClr>
                </a:solidFill>
                <a:cs typeface="Arial" pitchFamily="34" charset="0"/>
              </a:rPr>
              <a:t>prestaciones</a:t>
            </a:r>
            <a:r>
              <a:rPr lang="en-US" altLang="ko-KR" sz="1200" dirty="0">
                <a:solidFill>
                  <a:schemeClr val="tx1">
                    <a:lumMod val="65000"/>
                    <a:lumOff val="35000"/>
                  </a:schemeClr>
                </a:solidFill>
                <a:cs typeface="Arial" pitchFamily="34" charset="0"/>
              </a:rPr>
              <a:t>, </a:t>
            </a:r>
            <a:r>
              <a:rPr lang="en-US" altLang="ko-KR" sz="1200" dirty="0" err="1">
                <a:solidFill>
                  <a:schemeClr val="tx1">
                    <a:lumMod val="65000"/>
                    <a:lumOff val="35000"/>
                  </a:schemeClr>
                </a:solidFill>
                <a:cs typeface="Arial" pitchFamily="34" charset="0"/>
              </a:rPr>
              <a:t>aseguramiento</a:t>
            </a:r>
            <a:r>
              <a:rPr lang="en-US" altLang="ko-KR" sz="1200" dirty="0">
                <a:solidFill>
                  <a:schemeClr val="tx1">
                    <a:lumMod val="65000"/>
                    <a:lumOff val="35000"/>
                  </a:schemeClr>
                </a:solidFill>
                <a:cs typeface="Arial" pitchFamily="34" charset="0"/>
              </a:rPr>
              <a:t> y </a:t>
            </a:r>
            <a:r>
              <a:rPr lang="en-US" altLang="ko-KR" sz="1200" dirty="0" err="1">
                <a:solidFill>
                  <a:schemeClr val="tx1">
                    <a:lumMod val="65000"/>
                    <a:lumOff val="35000"/>
                  </a:schemeClr>
                </a:solidFill>
                <a:cs typeface="Arial" pitchFamily="34" charset="0"/>
              </a:rPr>
              <a:t>financiación</a:t>
            </a:r>
            <a:endParaRPr lang="ko-KR" altLang="en-US" sz="1200" dirty="0">
              <a:solidFill>
                <a:schemeClr val="tx1">
                  <a:lumMod val="65000"/>
                  <a:lumOff val="35000"/>
                </a:schemeClr>
              </a:solidFill>
              <a:cs typeface="Arial" pitchFamily="34" charset="0"/>
            </a:endParaRPr>
          </a:p>
        </p:txBody>
      </p:sp>
      <p:pic>
        <p:nvPicPr>
          <p:cNvPr id="1028" name="Picture 4" descr="El Ministerio de Sanidad publica las listas provisionales para las pruebas  selectivas de Formación Sanitaria Especializada 2022-2023 - Consejo Andaluz  de Colegios de Enfermería">
            <a:extLst>
              <a:ext uri="{FF2B5EF4-FFF2-40B4-BE49-F238E27FC236}">
                <a16:creationId xmlns:a16="http://schemas.microsoft.com/office/drawing/2014/main" id="{7AB92B26-EAD6-01C2-7BDC-84D22BCBC8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124" y="4636077"/>
            <a:ext cx="2121316" cy="11579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3A8B9EF-2C92-7707-EB88-EB2B10856E04}"/>
              </a:ext>
            </a:extLst>
          </p:cNvPr>
          <p:cNvSpPr txBox="1"/>
          <p:nvPr/>
        </p:nvSpPr>
        <p:spPr>
          <a:xfrm>
            <a:off x="4930958" y="4699010"/>
            <a:ext cx="6925682" cy="1754326"/>
          </a:xfrm>
          <a:prstGeom prst="rect">
            <a:avLst/>
          </a:prstGeom>
          <a:noFill/>
        </p:spPr>
        <p:txBody>
          <a:bodyPr wrap="square">
            <a:spAutoFit/>
          </a:bodyPr>
          <a:lstStyle/>
          <a:p>
            <a:pPr>
              <a:lnSpc>
                <a:spcPct val="100000"/>
              </a:lnSpc>
            </a:pPr>
            <a:r>
              <a:rPr lang="en-US" altLang="ko-KR" dirty="0" err="1">
                <a:solidFill>
                  <a:schemeClr val="tx1">
                    <a:lumMod val="85000"/>
                    <a:lumOff val="15000"/>
                  </a:schemeClr>
                </a:solidFill>
                <a:cs typeface="Arial" pitchFamily="34" charset="0"/>
              </a:rPr>
              <a:t>Resolución</a:t>
            </a:r>
            <a:r>
              <a:rPr lang="en-US" altLang="ko-KR" dirty="0">
                <a:solidFill>
                  <a:schemeClr val="tx1">
                    <a:lumMod val="85000"/>
                    <a:lumOff val="15000"/>
                  </a:schemeClr>
                </a:solidFill>
                <a:cs typeface="Arial" pitchFamily="34" charset="0"/>
              </a:rPr>
              <a:t> de 20 de </a:t>
            </a:r>
            <a:r>
              <a:rPr lang="en-US" altLang="ko-KR" dirty="0" err="1">
                <a:solidFill>
                  <a:schemeClr val="tx1">
                    <a:lumMod val="85000"/>
                    <a:lumOff val="15000"/>
                  </a:schemeClr>
                </a:solidFill>
                <a:cs typeface="Arial" pitchFamily="34" charset="0"/>
              </a:rPr>
              <a:t>noviembre</a:t>
            </a:r>
            <a:r>
              <a:rPr lang="en-US" altLang="ko-KR" dirty="0">
                <a:solidFill>
                  <a:schemeClr val="tx1">
                    <a:lumMod val="85000"/>
                    <a:lumOff val="15000"/>
                  </a:schemeClr>
                </a:solidFill>
                <a:cs typeface="Arial" pitchFamily="34" charset="0"/>
              </a:rPr>
              <a:t> de 2020</a:t>
            </a:r>
          </a:p>
          <a:p>
            <a:pPr>
              <a:lnSpc>
                <a:spcPct val="100000"/>
              </a:lnSpc>
            </a:pPr>
            <a:r>
              <a:rPr lang="en-US" altLang="ko-KR" dirty="0">
                <a:solidFill>
                  <a:schemeClr val="tx1">
                    <a:lumMod val="85000"/>
                    <a:lumOff val="15000"/>
                  </a:schemeClr>
                </a:solidFill>
                <a:cs typeface="Arial" pitchFamily="34" charset="0"/>
              </a:rPr>
              <a:t>1.- </a:t>
            </a:r>
            <a:r>
              <a:rPr lang="en-US" altLang="ko-KR" dirty="0">
                <a:solidFill>
                  <a:srgbClr val="00B050"/>
                </a:solidFill>
                <a:cs typeface="Arial" pitchFamily="34" charset="0"/>
              </a:rPr>
              <a:t>Melanoma intraocular/uveal.</a:t>
            </a:r>
          </a:p>
          <a:p>
            <a:pPr>
              <a:lnSpc>
                <a:spcPct val="100000"/>
              </a:lnSpc>
            </a:pPr>
            <a:r>
              <a:rPr lang="en-US" altLang="ko-KR" dirty="0">
                <a:solidFill>
                  <a:schemeClr val="tx1">
                    <a:lumMod val="85000"/>
                    <a:lumOff val="15000"/>
                  </a:schemeClr>
                </a:solidFill>
                <a:cs typeface="Arial" pitchFamily="34" charset="0"/>
              </a:rPr>
              <a:t>2.- </a:t>
            </a:r>
            <a:r>
              <a:rPr lang="en-US" altLang="ko-KR" dirty="0" err="1">
                <a:solidFill>
                  <a:srgbClr val="00B050"/>
                </a:solidFill>
                <a:cs typeface="Arial" pitchFamily="34" charset="0"/>
              </a:rPr>
              <a:t>Cordomas</a:t>
            </a:r>
            <a:r>
              <a:rPr lang="en-US" altLang="ko-KR" dirty="0">
                <a:solidFill>
                  <a:srgbClr val="00B050"/>
                </a:solidFill>
                <a:cs typeface="Arial" pitchFamily="34" charset="0"/>
              </a:rPr>
              <a:t> y </a:t>
            </a:r>
            <a:r>
              <a:rPr lang="en-US" altLang="ko-KR" dirty="0" err="1">
                <a:solidFill>
                  <a:srgbClr val="00B050"/>
                </a:solidFill>
                <a:cs typeface="Arial" pitchFamily="34" charset="0"/>
              </a:rPr>
              <a:t>condrosarcomas</a:t>
            </a:r>
            <a:r>
              <a:rPr lang="en-US" altLang="ko-KR" dirty="0">
                <a:solidFill>
                  <a:srgbClr val="00B050"/>
                </a:solidFill>
                <a:cs typeface="Arial" pitchFamily="34" charset="0"/>
              </a:rPr>
              <a:t>.</a:t>
            </a:r>
          </a:p>
          <a:p>
            <a:pPr>
              <a:lnSpc>
                <a:spcPct val="100000"/>
              </a:lnSpc>
            </a:pPr>
            <a:r>
              <a:rPr lang="en-US" altLang="ko-KR" dirty="0">
                <a:solidFill>
                  <a:schemeClr val="tx1">
                    <a:lumMod val="85000"/>
                    <a:lumOff val="15000"/>
                  </a:schemeClr>
                </a:solidFill>
                <a:cs typeface="Arial" pitchFamily="34" charset="0"/>
              </a:rPr>
              <a:t>3.- </a:t>
            </a:r>
            <a:r>
              <a:rPr lang="en-US" altLang="ko-KR" dirty="0">
                <a:solidFill>
                  <a:srgbClr val="00B050"/>
                </a:solidFill>
                <a:cs typeface="Arial" pitchFamily="34" charset="0"/>
              </a:rPr>
              <a:t>Sarcomas primaries </a:t>
            </a:r>
            <a:r>
              <a:rPr lang="en-US" altLang="ko-KR" dirty="0" err="1">
                <a:solidFill>
                  <a:srgbClr val="00B050"/>
                </a:solidFill>
                <a:cs typeface="Arial" pitchFamily="34" charset="0"/>
              </a:rPr>
              <a:t>paraespinales</a:t>
            </a:r>
            <a:endParaRPr lang="en-US" altLang="ko-KR" dirty="0">
              <a:solidFill>
                <a:srgbClr val="00B050"/>
              </a:solidFill>
              <a:cs typeface="Arial" pitchFamily="34" charset="0"/>
            </a:endParaRPr>
          </a:p>
          <a:p>
            <a:pPr>
              <a:lnSpc>
                <a:spcPct val="100000"/>
              </a:lnSpc>
            </a:pPr>
            <a:r>
              <a:rPr lang="en-US" altLang="ko-KR" dirty="0">
                <a:solidFill>
                  <a:schemeClr val="tx1">
                    <a:lumMod val="85000"/>
                    <a:lumOff val="15000"/>
                  </a:schemeClr>
                </a:solidFill>
                <a:cs typeface="Arial" pitchFamily="34" charset="0"/>
              </a:rPr>
              <a:t>4.- </a:t>
            </a:r>
            <a:r>
              <a:rPr lang="en-US" altLang="ko-KR" dirty="0" err="1">
                <a:solidFill>
                  <a:srgbClr val="00B050"/>
                </a:solidFill>
                <a:cs typeface="Arial" pitchFamily="34" charset="0"/>
              </a:rPr>
              <a:t>Pediátricos</a:t>
            </a:r>
            <a:r>
              <a:rPr lang="en-US" altLang="ko-KR" dirty="0">
                <a:solidFill>
                  <a:srgbClr val="00B050"/>
                </a:solidFill>
                <a:cs typeface="Arial" pitchFamily="34" charset="0"/>
              </a:rPr>
              <a:t>: </a:t>
            </a:r>
            <a:r>
              <a:rPr lang="en-US" altLang="ko-KR" dirty="0" err="1">
                <a:solidFill>
                  <a:srgbClr val="00B050"/>
                </a:solidFill>
                <a:cs typeface="Arial" pitchFamily="34" charset="0"/>
              </a:rPr>
              <a:t>Tumores</a:t>
            </a:r>
            <a:r>
              <a:rPr lang="en-US" altLang="ko-KR" dirty="0">
                <a:solidFill>
                  <a:srgbClr val="00B050"/>
                </a:solidFill>
                <a:cs typeface="Arial" pitchFamily="34" charset="0"/>
              </a:rPr>
              <a:t> </a:t>
            </a:r>
            <a:r>
              <a:rPr lang="en-US" altLang="ko-KR" dirty="0" err="1">
                <a:solidFill>
                  <a:srgbClr val="00B050"/>
                </a:solidFill>
                <a:cs typeface="Arial" pitchFamily="34" charset="0"/>
              </a:rPr>
              <a:t>cerebrales</a:t>
            </a:r>
            <a:r>
              <a:rPr lang="en-US" altLang="ko-KR" dirty="0">
                <a:solidFill>
                  <a:srgbClr val="00B050"/>
                </a:solidFill>
                <a:cs typeface="Arial" pitchFamily="34" charset="0"/>
              </a:rPr>
              <a:t>, </a:t>
            </a:r>
            <a:r>
              <a:rPr lang="en-US" altLang="ko-KR" dirty="0" err="1">
                <a:solidFill>
                  <a:srgbClr val="00B050"/>
                </a:solidFill>
                <a:cs typeface="Arial" pitchFamily="34" charset="0"/>
              </a:rPr>
              <a:t>oculares</a:t>
            </a:r>
            <a:r>
              <a:rPr lang="en-US" altLang="ko-KR" dirty="0">
                <a:solidFill>
                  <a:srgbClr val="00B050"/>
                </a:solidFill>
                <a:cs typeface="Arial" pitchFamily="34" charset="0"/>
              </a:rPr>
              <a:t>, sarcomas de </a:t>
            </a:r>
            <a:r>
              <a:rPr lang="en-US" altLang="ko-KR" dirty="0" err="1">
                <a:solidFill>
                  <a:srgbClr val="00B050"/>
                </a:solidFill>
                <a:cs typeface="Arial" pitchFamily="34" charset="0"/>
              </a:rPr>
              <a:t>partes</a:t>
            </a:r>
            <a:r>
              <a:rPr lang="en-US" altLang="ko-KR" dirty="0">
                <a:solidFill>
                  <a:srgbClr val="00B050"/>
                </a:solidFill>
                <a:cs typeface="Arial" pitchFamily="34" charset="0"/>
              </a:rPr>
              <a:t> </a:t>
            </a:r>
            <a:r>
              <a:rPr lang="en-US" altLang="ko-KR" dirty="0" err="1">
                <a:solidFill>
                  <a:srgbClr val="00B050"/>
                </a:solidFill>
                <a:cs typeface="Arial" pitchFamily="34" charset="0"/>
              </a:rPr>
              <a:t>blandas</a:t>
            </a:r>
            <a:r>
              <a:rPr lang="en-US" altLang="ko-KR" dirty="0">
                <a:solidFill>
                  <a:srgbClr val="00B050"/>
                </a:solidFill>
                <a:cs typeface="Arial" pitchFamily="34" charset="0"/>
              </a:rPr>
              <a:t>, tumor de Ewing y neuroblastomas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2F442B-CA21-FA57-D5A4-D1B7C8D157C7}"/>
              </a:ext>
            </a:extLst>
          </p:cNvPr>
          <p:cNvSpPr/>
          <p:nvPr/>
        </p:nvSpPr>
        <p:spPr bwMode="auto">
          <a:xfrm>
            <a:off x="1775520" y="223862"/>
            <a:ext cx="10153128" cy="58018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6000"/>
            <a:r>
              <a:rPr kumimoji="0" lang="es-ES"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Perspectivas recomendaciones estándar</a:t>
            </a:r>
          </a:p>
        </p:txBody>
      </p:sp>
      <p:sp>
        <p:nvSpPr>
          <p:cNvPr id="5" name="TextBox 4">
            <a:extLst>
              <a:ext uri="{FF2B5EF4-FFF2-40B4-BE49-F238E27FC236}">
                <a16:creationId xmlns:a16="http://schemas.microsoft.com/office/drawing/2014/main" id="{4D50E9A8-6411-04A1-BED0-9E8F837ACFC8}"/>
              </a:ext>
            </a:extLst>
          </p:cNvPr>
          <p:cNvSpPr txBox="1"/>
          <p:nvPr/>
        </p:nvSpPr>
        <p:spPr>
          <a:xfrm>
            <a:off x="1948407" y="980728"/>
            <a:ext cx="9908233" cy="1631216"/>
          </a:xfrm>
          <a:prstGeom prst="rect">
            <a:avLst/>
          </a:prstGeom>
          <a:noFill/>
        </p:spPr>
        <p:txBody>
          <a:bodyPr wrap="square">
            <a:spAutoFit/>
          </a:bodyPr>
          <a:lstStyle/>
          <a:p>
            <a:pPr marL="342900" indent="-342900">
              <a:lnSpc>
                <a:spcPct val="100000"/>
              </a:lnSpc>
              <a:buFont typeface="Arial" panose="020B0604020202020204" pitchFamily="34" charset="0"/>
              <a:buChar char="•"/>
            </a:pPr>
            <a:r>
              <a:rPr lang="en-US" altLang="ko-KR" sz="2000" dirty="0">
                <a:solidFill>
                  <a:schemeClr val="tx1">
                    <a:lumMod val="85000"/>
                    <a:lumOff val="15000"/>
                  </a:schemeClr>
                </a:solidFill>
                <a:cs typeface="Arial" pitchFamily="34" charset="0"/>
              </a:rPr>
              <a:t>Las </a:t>
            </a:r>
            <a:r>
              <a:rPr lang="en-US" altLang="ko-KR" sz="2000" dirty="0" err="1">
                <a:solidFill>
                  <a:schemeClr val="tx1">
                    <a:lumMod val="85000"/>
                    <a:lumOff val="15000"/>
                  </a:schemeClr>
                </a:solidFill>
                <a:cs typeface="Arial" pitchFamily="34" charset="0"/>
              </a:rPr>
              <a:t>indicaciones</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estándar</a:t>
            </a:r>
            <a:r>
              <a:rPr lang="en-US" altLang="ko-KR" sz="2000" dirty="0">
                <a:solidFill>
                  <a:schemeClr val="tx1">
                    <a:lumMod val="85000"/>
                    <a:lumOff val="15000"/>
                  </a:schemeClr>
                </a:solidFill>
                <a:cs typeface="Arial" pitchFamily="34" charset="0"/>
              </a:rPr>
              <a:t> son </a:t>
            </a:r>
            <a:r>
              <a:rPr lang="en-US" altLang="ko-KR" sz="2000" dirty="0" err="1">
                <a:solidFill>
                  <a:schemeClr val="tx1">
                    <a:lumMod val="85000"/>
                    <a:lumOff val="15000"/>
                  </a:schemeClr>
                </a:solidFill>
                <a:cs typeface="Arial" pitchFamily="34" charset="0"/>
              </a:rPr>
              <a:t>una</a:t>
            </a:r>
            <a:r>
              <a:rPr lang="en-US" altLang="ko-KR" sz="2000" dirty="0">
                <a:solidFill>
                  <a:schemeClr val="tx1">
                    <a:lumMod val="85000"/>
                    <a:lumOff val="15000"/>
                  </a:schemeClr>
                </a:solidFill>
                <a:cs typeface="Arial" pitchFamily="34" charset="0"/>
              </a:rPr>
              <a:t> </a:t>
            </a:r>
            <a:r>
              <a:rPr lang="en-US" altLang="ko-KR" sz="2000" dirty="0" err="1">
                <a:solidFill>
                  <a:srgbClr val="00B0F0"/>
                </a:solidFill>
                <a:cs typeface="Arial" pitchFamily="34" charset="0"/>
              </a:rPr>
              <a:t>pequeña</a:t>
            </a:r>
            <a:r>
              <a:rPr lang="en-US" altLang="ko-KR" sz="2000" dirty="0">
                <a:solidFill>
                  <a:srgbClr val="00B0F0"/>
                </a:solidFill>
                <a:cs typeface="Arial" pitchFamily="34" charset="0"/>
              </a:rPr>
              <a:t> </a:t>
            </a:r>
            <a:r>
              <a:rPr lang="en-US" altLang="ko-KR" sz="2000" dirty="0" err="1">
                <a:solidFill>
                  <a:srgbClr val="00B0F0"/>
                </a:solidFill>
                <a:cs typeface="Arial" pitchFamily="34" charset="0"/>
              </a:rPr>
              <a:t>fracción</a:t>
            </a:r>
            <a:r>
              <a:rPr lang="en-US" altLang="ko-KR" sz="2000" dirty="0">
                <a:solidFill>
                  <a:srgbClr val="00B0F0"/>
                </a:solidFill>
                <a:cs typeface="Arial" pitchFamily="34" charset="0"/>
              </a:rPr>
              <a:t> </a:t>
            </a:r>
            <a:r>
              <a:rPr lang="en-US" altLang="ko-KR" sz="2000" dirty="0">
                <a:solidFill>
                  <a:schemeClr val="tx1">
                    <a:lumMod val="85000"/>
                    <a:lumOff val="15000"/>
                  </a:schemeClr>
                </a:solidFill>
                <a:cs typeface="Arial" pitchFamily="34" charset="0"/>
              </a:rPr>
              <a:t>de </a:t>
            </a:r>
            <a:r>
              <a:rPr lang="en-US" altLang="ko-KR" sz="2000" dirty="0" err="1">
                <a:solidFill>
                  <a:schemeClr val="tx1">
                    <a:lumMod val="85000"/>
                    <a:lumOff val="15000"/>
                  </a:schemeClr>
                </a:solidFill>
                <a:cs typeface="Arial" pitchFamily="34" charset="0"/>
              </a:rPr>
              <a:t>todos</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los</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tratamientos</a:t>
            </a:r>
            <a:r>
              <a:rPr lang="en-US" altLang="ko-KR" sz="2000" dirty="0">
                <a:solidFill>
                  <a:schemeClr val="tx1">
                    <a:lumMod val="85000"/>
                    <a:lumOff val="15000"/>
                  </a:schemeClr>
                </a:solidFill>
                <a:cs typeface="Arial" pitchFamily="34" charset="0"/>
              </a:rPr>
              <a:t> con </a:t>
            </a:r>
            <a:r>
              <a:rPr lang="en-US" altLang="ko-KR" sz="2000" dirty="0" err="1">
                <a:solidFill>
                  <a:schemeClr val="tx1">
                    <a:lumMod val="85000"/>
                    <a:lumOff val="15000"/>
                  </a:schemeClr>
                </a:solidFill>
                <a:cs typeface="Arial" pitchFamily="34" charset="0"/>
              </a:rPr>
              <a:t>radioterapia</a:t>
            </a:r>
            <a:r>
              <a:rPr lang="en-US" altLang="ko-KR" sz="2000" dirty="0">
                <a:solidFill>
                  <a:schemeClr val="tx1">
                    <a:lumMod val="85000"/>
                    <a:lumOff val="15000"/>
                  </a:schemeClr>
                </a:solidFill>
                <a:cs typeface="Arial" pitchFamily="34" charset="0"/>
              </a:rPr>
              <a:t> externa</a:t>
            </a:r>
            <a:r>
              <a:rPr lang="en-US" altLang="ko-KR" sz="2000" dirty="0">
                <a:solidFill>
                  <a:schemeClr val="tx1">
                    <a:lumMod val="75000"/>
                    <a:lumOff val="25000"/>
                  </a:schemeClr>
                </a:solidFill>
                <a:cs typeface="Arial" pitchFamily="34" charset="0"/>
              </a:rPr>
              <a:t>.</a:t>
            </a:r>
          </a:p>
          <a:p>
            <a:pPr marL="342900" indent="-342900">
              <a:lnSpc>
                <a:spcPct val="100000"/>
              </a:lnSpc>
              <a:buFont typeface="Arial" panose="020B0604020202020204" pitchFamily="34" charset="0"/>
              <a:buChar char="•"/>
            </a:pPr>
            <a:r>
              <a:rPr lang="en-US" altLang="ko-KR" sz="2000" dirty="0">
                <a:solidFill>
                  <a:schemeClr val="tx1">
                    <a:lumMod val="75000"/>
                    <a:lumOff val="25000"/>
                  </a:schemeClr>
                </a:solidFill>
                <a:cs typeface="Arial" pitchFamily="34" charset="0"/>
              </a:rPr>
              <a:t>La </a:t>
            </a:r>
            <a:r>
              <a:rPr lang="en-US" altLang="ko-KR" sz="2000" dirty="0" err="1">
                <a:solidFill>
                  <a:schemeClr val="tx1">
                    <a:lumMod val="75000"/>
                    <a:lumOff val="25000"/>
                  </a:schemeClr>
                </a:solidFill>
                <a:cs typeface="Arial" pitchFamily="34" charset="0"/>
              </a:rPr>
              <a:t>mayoría</a:t>
            </a:r>
            <a:r>
              <a:rPr lang="en-US" altLang="ko-KR" sz="2000" dirty="0">
                <a:solidFill>
                  <a:schemeClr val="tx1">
                    <a:lumMod val="75000"/>
                    <a:lumOff val="25000"/>
                  </a:schemeClr>
                </a:solidFill>
                <a:cs typeface="Arial" pitchFamily="34" charset="0"/>
              </a:rPr>
              <a:t> de </a:t>
            </a:r>
            <a:r>
              <a:rPr lang="en-US" altLang="ko-KR" sz="2000" dirty="0" err="1">
                <a:solidFill>
                  <a:schemeClr val="tx1">
                    <a:lumMod val="75000"/>
                    <a:lumOff val="25000"/>
                  </a:schemeClr>
                </a:solidFill>
                <a:cs typeface="Arial" pitchFamily="34" charset="0"/>
              </a:rPr>
              <a:t>estas</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indicaciones</a:t>
            </a:r>
            <a:r>
              <a:rPr lang="en-US" altLang="ko-KR" sz="2000" dirty="0">
                <a:solidFill>
                  <a:schemeClr val="tx1">
                    <a:lumMod val="75000"/>
                    <a:lumOff val="25000"/>
                  </a:schemeClr>
                </a:solidFill>
                <a:cs typeface="Arial" pitchFamily="34" charset="0"/>
              </a:rPr>
              <a:t> </a:t>
            </a:r>
            <a:r>
              <a:rPr lang="en-US" altLang="ko-KR" sz="2000" dirty="0">
                <a:solidFill>
                  <a:srgbClr val="00B0F0"/>
                </a:solidFill>
                <a:cs typeface="Arial" pitchFamily="34" charset="0"/>
              </a:rPr>
              <a:t>no </a:t>
            </a:r>
            <a:r>
              <a:rPr lang="en-US" altLang="ko-KR" sz="2000" dirty="0" err="1">
                <a:solidFill>
                  <a:srgbClr val="00B0F0"/>
                </a:solidFill>
                <a:cs typeface="Arial" pitchFamily="34" charset="0"/>
              </a:rPr>
              <a:t>están</a:t>
            </a:r>
            <a:r>
              <a:rPr lang="en-US" altLang="ko-KR" sz="2000" dirty="0">
                <a:solidFill>
                  <a:srgbClr val="00B0F0"/>
                </a:solidFill>
                <a:cs typeface="Arial" pitchFamily="34" charset="0"/>
              </a:rPr>
              <a:t> </a:t>
            </a:r>
            <a:r>
              <a:rPr lang="en-US" altLang="ko-KR" sz="2000" dirty="0" err="1">
                <a:solidFill>
                  <a:srgbClr val="00B0F0"/>
                </a:solidFill>
                <a:cs typeface="Arial" pitchFamily="34" charset="0"/>
              </a:rPr>
              <a:t>soportadas</a:t>
            </a:r>
            <a:r>
              <a:rPr lang="en-US" altLang="ko-KR" sz="2000" dirty="0">
                <a:solidFill>
                  <a:srgbClr val="00B0F0"/>
                </a:solidFill>
                <a:cs typeface="Arial" pitchFamily="34" charset="0"/>
              </a:rPr>
              <a:t> </a:t>
            </a:r>
            <a:r>
              <a:rPr lang="en-US" altLang="ko-KR" sz="2000" dirty="0" err="1">
                <a:solidFill>
                  <a:srgbClr val="00B0F0"/>
                </a:solidFill>
                <a:cs typeface="Arial" pitchFamily="34" charset="0"/>
              </a:rPr>
              <a:t>por</a:t>
            </a:r>
            <a:r>
              <a:rPr lang="en-US" altLang="ko-KR" sz="2000" dirty="0">
                <a:solidFill>
                  <a:srgbClr val="00B0F0"/>
                </a:solidFill>
                <a:cs typeface="Arial" pitchFamily="34" charset="0"/>
              </a:rPr>
              <a:t> un </a:t>
            </a:r>
            <a:r>
              <a:rPr lang="en-US" altLang="ko-KR" sz="2000" dirty="0" err="1">
                <a:solidFill>
                  <a:srgbClr val="00B0F0"/>
                </a:solidFill>
                <a:cs typeface="Arial" pitchFamily="34" charset="0"/>
              </a:rPr>
              <a:t>ensayo</a:t>
            </a:r>
            <a:r>
              <a:rPr lang="en-US" altLang="ko-KR" sz="2000" dirty="0">
                <a:solidFill>
                  <a:srgbClr val="00B0F0"/>
                </a:solidFill>
                <a:cs typeface="Arial" pitchFamily="34" charset="0"/>
              </a:rPr>
              <a:t> </a:t>
            </a:r>
            <a:r>
              <a:rPr lang="en-US" altLang="ko-KR" sz="2000" dirty="0" err="1">
                <a:solidFill>
                  <a:srgbClr val="00B0F0"/>
                </a:solidFill>
                <a:cs typeface="Arial" pitchFamily="34" charset="0"/>
              </a:rPr>
              <a:t>clínico</a:t>
            </a:r>
            <a:r>
              <a:rPr lang="en-US" altLang="ko-KR" sz="2000" dirty="0">
                <a:solidFill>
                  <a:srgbClr val="00B0F0"/>
                </a:solidFill>
                <a:cs typeface="Arial" pitchFamily="34" charset="0"/>
              </a:rPr>
              <a:t> </a:t>
            </a:r>
            <a:r>
              <a:rPr lang="en-US" altLang="ko-KR" sz="2000" dirty="0" err="1">
                <a:solidFill>
                  <a:srgbClr val="00B0F0"/>
                </a:solidFill>
                <a:cs typeface="Arial" pitchFamily="34" charset="0"/>
              </a:rPr>
              <a:t>randomizado</a:t>
            </a:r>
            <a:r>
              <a:rPr lang="en-US" altLang="ko-KR" sz="2000" dirty="0">
                <a:solidFill>
                  <a:schemeClr val="tx1">
                    <a:lumMod val="75000"/>
                    <a:lumOff val="25000"/>
                  </a:schemeClr>
                </a:solidFill>
                <a:cs typeface="Arial" pitchFamily="34" charset="0"/>
              </a:rPr>
              <a:t>, bien </a:t>
            </a:r>
            <a:r>
              <a:rPr lang="en-US" altLang="ko-KR" sz="2000" dirty="0" err="1">
                <a:solidFill>
                  <a:schemeClr val="tx1">
                    <a:lumMod val="75000"/>
                    <a:lumOff val="25000"/>
                  </a:schemeClr>
                </a:solidFill>
                <a:cs typeface="Arial" pitchFamily="34" charset="0"/>
              </a:rPr>
              <a:t>por</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problemas</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éticos</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pediátricos</a:t>
            </a:r>
            <a:r>
              <a:rPr lang="en-US" altLang="ko-KR" sz="2000" dirty="0">
                <a:solidFill>
                  <a:schemeClr val="tx1">
                    <a:lumMod val="75000"/>
                    <a:lumOff val="25000"/>
                  </a:schemeClr>
                </a:solidFill>
                <a:cs typeface="Arial" pitchFamily="34" charset="0"/>
              </a:rPr>
              <a:t>) o bien </a:t>
            </a:r>
            <a:r>
              <a:rPr lang="en-US" altLang="ko-KR" sz="2000" dirty="0" err="1">
                <a:solidFill>
                  <a:schemeClr val="tx1">
                    <a:lumMod val="75000"/>
                    <a:lumOff val="25000"/>
                  </a:schemeClr>
                </a:solidFill>
                <a:cs typeface="Arial" pitchFamily="34" charset="0"/>
              </a:rPr>
              <a:t>porque</a:t>
            </a:r>
            <a:r>
              <a:rPr lang="en-US" altLang="ko-KR" sz="2000" dirty="0">
                <a:solidFill>
                  <a:schemeClr val="tx1">
                    <a:lumMod val="75000"/>
                    <a:lumOff val="25000"/>
                  </a:schemeClr>
                </a:solidFill>
                <a:cs typeface="Arial" pitchFamily="34" charset="0"/>
              </a:rPr>
              <a:t> se </a:t>
            </a:r>
            <a:r>
              <a:rPr lang="en-US" altLang="ko-KR" sz="2000" dirty="0" err="1">
                <a:solidFill>
                  <a:schemeClr val="tx1">
                    <a:lumMod val="75000"/>
                    <a:lumOff val="25000"/>
                  </a:schemeClr>
                </a:solidFill>
                <a:cs typeface="Arial" pitchFamily="34" charset="0"/>
              </a:rPr>
              <a:t>basan</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en</a:t>
            </a:r>
            <a:r>
              <a:rPr lang="en-US" altLang="ko-KR" sz="2000" dirty="0">
                <a:solidFill>
                  <a:schemeClr val="tx1">
                    <a:lumMod val="75000"/>
                    <a:lumOff val="25000"/>
                  </a:schemeClr>
                </a:solidFill>
                <a:cs typeface="Arial" pitchFamily="34" charset="0"/>
              </a:rPr>
              <a:t> un </a:t>
            </a:r>
            <a:r>
              <a:rPr lang="en-US" altLang="ko-KR" sz="2000" dirty="0" err="1">
                <a:solidFill>
                  <a:schemeClr val="tx1">
                    <a:lumMod val="75000"/>
                    <a:lumOff val="25000"/>
                  </a:schemeClr>
                </a:solidFill>
                <a:cs typeface="Arial" pitchFamily="34" charset="0"/>
              </a:rPr>
              <a:t>criterio</a:t>
            </a:r>
            <a:r>
              <a:rPr lang="en-US" altLang="ko-KR" sz="2000" dirty="0">
                <a:solidFill>
                  <a:schemeClr val="tx1">
                    <a:lumMod val="75000"/>
                    <a:lumOff val="25000"/>
                  </a:schemeClr>
                </a:solidFill>
                <a:cs typeface="Arial" pitchFamily="34" charset="0"/>
              </a:rPr>
              <a:t> de </a:t>
            </a:r>
            <a:r>
              <a:rPr lang="en-US" altLang="ko-KR" sz="2000" dirty="0" err="1">
                <a:solidFill>
                  <a:schemeClr val="tx1">
                    <a:lumMod val="75000"/>
                    <a:lumOff val="25000"/>
                  </a:schemeClr>
                </a:solidFill>
                <a:cs typeface="Arial" pitchFamily="34" charset="0"/>
              </a:rPr>
              <a:t>dosis</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física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puramente</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escaladas</a:t>
            </a:r>
            <a:r>
              <a:rPr lang="en-US" altLang="ko-KR" sz="2000" dirty="0">
                <a:solidFill>
                  <a:schemeClr val="tx1">
                    <a:lumMod val="75000"/>
                    <a:lumOff val="25000"/>
                  </a:schemeClr>
                </a:solidFill>
                <a:cs typeface="Arial" pitchFamily="34" charset="0"/>
              </a:rPr>
              <a:t> de </a:t>
            </a:r>
            <a:r>
              <a:rPr lang="en-US" altLang="ko-KR" sz="2000" dirty="0" err="1">
                <a:solidFill>
                  <a:schemeClr val="tx1">
                    <a:lumMod val="75000"/>
                    <a:lumOff val="25000"/>
                  </a:schemeClr>
                </a:solidFill>
                <a:cs typeface="Arial" pitchFamily="34" charset="0"/>
              </a:rPr>
              <a:t>dosis</a:t>
            </a:r>
            <a:r>
              <a:rPr lang="en-US" altLang="ko-KR" sz="2000" dirty="0">
                <a:solidFill>
                  <a:schemeClr val="tx1">
                    <a:lumMod val="75000"/>
                    <a:lumOff val="25000"/>
                  </a:schemeClr>
                </a:solidFill>
                <a:cs typeface="Arial" pitchFamily="34" charset="0"/>
              </a:rPr>
              <a:t> no viables con </a:t>
            </a:r>
            <a:r>
              <a:rPr lang="en-US" altLang="ko-KR" sz="2000" dirty="0" err="1">
                <a:solidFill>
                  <a:schemeClr val="tx1">
                    <a:lumMod val="75000"/>
                    <a:lumOff val="25000"/>
                  </a:schemeClr>
                </a:solidFill>
                <a:cs typeface="Arial" pitchFamily="34" charset="0"/>
              </a:rPr>
              <a:t>fotones</a:t>
            </a:r>
            <a:r>
              <a:rPr lang="en-US" altLang="ko-KR" sz="2000" dirty="0">
                <a:solidFill>
                  <a:schemeClr val="tx1">
                    <a:lumMod val="75000"/>
                    <a:lumOff val="25000"/>
                  </a:schemeClr>
                </a:solidFill>
                <a:cs typeface="Arial" pitchFamily="34" charset="0"/>
              </a:rPr>
              <a:t>)</a:t>
            </a:r>
            <a:endParaRPr lang="ko-KR" altLang="en-US" sz="2000" dirty="0">
              <a:solidFill>
                <a:schemeClr val="tx1">
                  <a:lumMod val="75000"/>
                  <a:lumOff val="25000"/>
                </a:schemeClr>
              </a:solidFill>
              <a:cs typeface="Arial" pitchFamily="34" charset="0"/>
            </a:endParaRPr>
          </a:p>
        </p:txBody>
      </p:sp>
      <p:graphicFrame>
        <p:nvGraphicFramePr>
          <p:cNvPr id="10" name="Chart 9">
            <a:extLst>
              <a:ext uri="{FF2B5EF4-FFF2-40B4-BE49-F238E27FC236}">
                <a16:creationId xmlns:a16="http://schemas.microsoft.com/office/drawing/2014/main" id="{C6E7AB5C-946E-1235-85E2-E377A774FE80}"/>
              </a:ext>
            </a:extLst>
          </p:cNvPr>
          <p:cNvGraphicFramePr/>
          <p:nvPr>
            <p:extLst>
              <p:ext uri="{D42A27DB-BD31-4B8C-83A1-F6EECF244321}">
                <p14:modId xmlns:p14="http://schemas.microsoft.com/office/powerpoint/2010/main" val="3040972609"/>
              </p:ext>
            </p:extLst>
          </p:nvPr>
        </p:nvGraphicFramePr>
        <p:xfrm>
          <a:off x="1919536" y="2788630"/>
          <a:ext cx="4608512" cy="369481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CE85FDDD-9608-1B19-E72D-2367AD3E81D1}"/>
              </a:ext>
            </a:extLst>
          </p:cNvPr>
          <p:cNvSpPr/>
          <p:nvPr/>
        </p:nvSpPr>
        <p:spPr>
          <a:xfrm>
            <a:off x="6527708" y="3789040"/>
            <a:ext cx="5400600" cy="1237262"/>
          </a:xfrm>
          <a:prstGeom prst="rect">
            <a:avLst/>
          </a:prstGeom>
          <a:noFill/>
        </p:spPr>
        <p:txBody>
          <a:bodyPr wrap="square" lIns="91440" tIns="45720" rIns="91440" bIns="45720">
            <a:spAutoFit/>
          </a:bodyPr>
          <a:lstStyle/>
          <a:p>
            <a:pPr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r>
              <a:rPr lang="en-US" sz="4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Qué</a:t>
            </a: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indicaciones</a:t>
            </a: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y </a:t>
            </a:r>
            <a:r>
              <a:rPr lang="en-US" sz="4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pacientes</a:t>
            </a: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incluimos</a:t>
            </a: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Tree>
    <p:extLst>
      <p:ext uri="{BB962C8B-B14F-4D97-AF65-F5344CB8AC3E}">
        <p14:creationId xmlns:p14="http://schemas.microsoft.com/office/powerpoint/2010/main" val="103104635"/>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2F26D9C-DF39-39CD-BA01-1CA33423F8E9}"/>
              </a:ext>
            </a:extLst>
          </p:cNvPr>
          <p:cNvSpPr>
            <a:spLocks noGrp="1"/>
          </p:cNvSpPr>
          <p:nvPr>
            <p:ph type="title"/>
          </p:nvPr>
        </p:nvSpPr>
        <p:spPr>
          <a:xfrm>
            <a:off x="3359696" y="2630719"/>
            <a:ext cx="6697391" cy="1374345"/>
          </a:xfrm>
          <a:prstGeom prst="roundRect">
            <a:avLst/>
          </a:prstGeom>
          <a:solidFill>
            <a:schemeClr val="accent1"/>
          </a:solidFill>
        </p:spPr>
        <p:txBody>
          <a:bodyPr lIns="0" tIns="72000" rIns="0" bIns="0" anchor="t" anchorCtr="0">
            <a:normAutofit/>
          </a:bodyPr>
          <a:lstStyle/>
          <a:p>
            <a:pPr algn="ctr">
              <a:lnSpc>
                <a:spcPct val="150000"/>
              </a:lnSpc>
              <a:spcBef>
                <a:spcPts val="0"/>
              </a:spcBef>
              <a:spcAft>
                <a:spcPts val="0"/>
              </a:spcAft>
            </a:pPr>
            <a:r>
              <a:rPr lang="en-US" sz="4000" dirty="0" err="1">
                <a:solidFill>
                  <a:schemeClr val="bg1"/>
                </a:solidFill>
              </a:rPr>
              <a:t>Modelo</a:t>
            </a:r>
            <a:r>
              <a:rPr lang="en-US" sz="4000" dirty="0">
                <a:solidFill>
                  <a:schemeClr val="bg1"/>
                </a:solidFill>
              </a:rPr>
              <a:t> </a:t>
            </a:r>
            <a:r>
              <a:rPr lang="en-US" sz="4000" dirty="0" err="1">
                <a:solidFill>
                  <a:schemeClr val="bg1"/>
                </a:solidFill>
              </a:rPr>
              <a:t>holandés</a:t>
            </a:r>
            <a:endParaRPr lang="en-US" sz="4000" dirty="0">
              <a:solidFill>
                <a:schemeClr val="bg1"/>
              </a:solidFill>
            </a:endParaRPr>
          </a:p>
        </p:txBody>
      </p:sp>
    </p:spTree>
    <p:extLst>
      <p:ext uri="{BB962C8B-B14F-4D97-AF65-F5344CB8AC3E}">
        <p14:creationId xmlns:p14="http://schemas.microsoft.com/office/powerpoint/2010/main" val="194121353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025922-A04C-9D03-C23A-F9078A86BA68}"/>
              </a:ext>
            </a:extLst>
          </p:cNvPr>
          <p:cNvSpPr/>
          <p:nvPr/>
        </p:nvSpPr>
        <p:spPr bwMode="auto">
          <a:xfrm>
            <a:off x="1775520" y="223862"/>
            <a:ext cx="10153128" cy="58018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6000"/>
            <a:r>
              <a:rPr kumimoji="0" lang="es-ES"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Pacientes tratados en Holanda desde el 2018</a:t>
            </a:r>
          </a:p>
        </p:txBody>
      </p:sp>
      <p:pic>
        <p:nvPicPr>
          <p:cNvPr id="3" name="Picture 2">
            <a:extLst>
              <a:ext uri="{FF2B5EF4-FFF2-40B4-BE49-F238E27FC236}">
                <a16:creationId xmlns:a16="http://schemas.microsoft.com/office/drawing/2014/main" id="{70AC9CDA-1F1E-8FC2-E566-16B3B58066FC}"/>
              </a:ext>
            </a:extLst>
          </p:cNvPr>
          <p:cNvPicPr>
            <a:picLocks noChangeAspect="1"/>
          </p:cNvPicPr>
          <p:nvPr/>
        </p:nvPicPr>
        <p:blipFill>
          <a:blip r:embed="rId2"/>
          <a:stretch>
            <a:fillRect/>
          </a:stretch>
        </p:blipFill>
        <p:spPr>
          <a:xfrm>
            <a:off x="2567608" y="1628800"/>
            <a:ext cx="8401075" cy="4126027"/>
          </a:xfrm>
          <a:prstGeom prst="rect">
            <a:avLst/>
          </a:prstGeom>
        </p:spPr>
      </p:pic>
    </p:spTree>
    <p:extLst>
      <p:ext uri="{BB962C8B-B14F-4D97-AF65-F5344CB8AC3E}">
        <p14:creationId xmlns:p14="http://schemas.microsoft.com/office/powerpoint/2010/main" val="1230508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025922-A04C-9D03-C23A-F9078A86BA68}"/>
              </a:ext>
            </a:extLst>
          </p:cNvPr>
          <p:cNvSpPr/>
          <p:nvPr/>
        </p:nvSpPr>
        <p:spPr bwMode="auto">
          <a:xfrm>
            <a:off x="1775520" y="223862"/>
            <a:ext cx="10153128" cy="58018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6000"/>
            <a:r>
              <a:rPr kumimoji="0" lang="es-ES"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Pacientes tratados en Holanda desde el 2018</a:t>
            </a:r>
          </a:p>
        </p:txBody>
      </p:sp>
      <p:pic>
        <p:nvPicPr>
          <p:cNvPr id="10" name="Picture 9">
            <a:extLst>
              <a:ext uri="{FF2B5EF4-FFF2-40B4-BE49-F238E27FC236}">
                <a16:creationId xmlns:a16="http://schemas.microsoft.com/office/drawing/2014/main" id="{A198B66A-180C-F6D3-C67C-1842949B5507}"/>
              </a:ext>
            </a:extLst>
          </p:cNvPr>
          <p:cNvPicPr>
            <a:picLocks noChangeAspect="1"/>
          </p:cNvPicPr>
          <p:nvPr/>
        </p:nvPicPr>
        <p:blipFill>
          <a:blip r:embed="rId2"/>
          <a:stretch>
            <a:fillRect/>
          </a:stretch>
        </p:blipFill>
        <p:spPr>
          <a:xfrm>
            <a:off x="2566800" y="1628800"/>
            <a:ext cx="8810689" cy="4257706"/>
          </a:xfrm>
          <a:prstGeom prst="rect">
            <a:avLst/>
          </a:prstGeom>
        </p:spPr>
      </p:pic>
    </p:spTree>
    <p:extLst>
      <p:ext uri="{BB962C8B-B14F-4D97-AF65-F5344CB8AC3E}">
        <p14:creationId xmlns:p14="http://schemas.microsoft.com/office/powerpoint/2010/main" val="1819367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5FAD1E-CA7F-AF4F-7F3F-89B7CFC9864F}"/>
              </a:ext>
            </a:extLst>
          </p:cNvPr>
          <p:cNvSpPr/>
          <p:nvPr/>
        </p:nvSpPr>
        <p:spPr bwMode="auto">
          <a:xfrm>
            <a:off x="1775520" y="217195"/>
            <a:ext cx="10225136" cy="58018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6000"/>
            <a:r>
              <a:rPr lang="es-ES" dirty="0">
                <a:solidFill>
                  <a:schemeClr val="bg1"/>
                </a:solidFill>
              </a:rPr>
              <a:t>El modelo holandés</a:t>
            </a:r>
            <a:endParaRPr kumimoji="0" lang="es-ES"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endParaRPr>
          </a:p>
        </p:txBody>
      </p:sp>
      <p:graphicFrame>
        <p:nvGraphicFramePr>
          <p:cNvPr id="4" name="Diagram 3">
            <a:extLst>
              <a:ext uri="{FF2B5EF4-FFF2-40B4-BE49-F238E27FC236}">
                <a16:creationId xmlns:a16="http://schemas.microsoft.com/office/drawing/2014/main" id="{8D2A7868-EA16-7A46-F160-070E15526DB2}"/>
              </a:ext>
            </a:extLst>
          </p:cNvPr>
          <p:cNvGraphicFramePr/>
          <p:nvPr>
            <p:extLst>
              <p:ext uri="{D42A27DB-BD31-4B8C-83A1-F6EECF244321}">
                <p14:modId xmlns:p14="http://schemas.microsoft.com/office/powerpoint/2010/main" val="2752977325"/>
              </p:ext>
            </p:extLst>
          </p:nvPr>
        </p:nvGraphicFramePr>
        <p:xfrm>
          <a:off x="2495600" y="1772817"/>
          <a:ext cx="6192687" cy="1601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39E483C2-D60B-DBB7-4C2A-1AA5DC040294}"/>
              </a:ext>
            </a:extLst>
          </p:cNvPr>
          <p:cNvGraphicFramePr/>
          <p:nvPr>
            <p:extLst>
              <p:ext uri="{D42A27DB-BD31-4B8C-83A1-F6EECF244321}">
                <p14:modId xmlns:p14="http://schemas.microsoft.com/office/powerpoint/2010/main" val="1371448208"/>
              </p:ext>
            </p:extLst>
          </p:nvPr>
        </p:nvGraphicFramePr>
        <p:xfrm>
          <a:off x="2351584" y="4221088"/>
          <a:ext cx="6624736" cy="16561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Rounded Corners 6">
            <a:extLst>
              <a:ext uri="{FF2B5EF4-FFF2-40B4-BE49-F238E27FC236}">
                <a16:creationId xmlns:a16="http://schemas.microsoft.com/office/drawing/2014/main" id="{CA7FB282-A5DD-121E-DA0A-D82A5F6B33E0}"/>
              </a:ext>
            </a:extLst>
          </p:cNvPr>
          <p:cNvSpPr/>
          <p:nvPr/>
        </p:nvSpPr>
        <p:spPr bwMode="auto">
          <a:xfrm>
            <a:off x="9408368" y="1916832"/>
            <a:ext cx="2160240" cy="819036"/>
          </a:xfrm>
          <a:prstGeom prst="roundRect">
            <a:avLst/>
          </a:prstGeom>
          <a:solidFill>
            <a:srgbClr val="FF33CC">
              <a:alpha val="50196"/>
            </a:srgbClr>
          </a:solidFill>
          <a:ln w="9525" cap="flat" cmpd="sng" algn="ctr">
            <a:solidFill>
              <a:srgbClr val="FF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r>
              <a:rPr lang="es-ES" dirty="0">
                <a:solidFill>
                  <a:schemeClr val="bg1"/>
                </a:solidFill>
              </a:rPr>
              <a:t>Indicaciones Estándar</a:t>
            </a:r>
            <a:endParaRPr kumimoji="0" lang="es-ES" sz="1800"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endParaRPr>
          </a:p>
        </p:txBody>
      </p:sp>
      <p:sp>
        <p:nvSpPr>
          <p:cNvPr id="9" name="Rectangle: Rounded Corners 8">
            <a:extLst>
              <a:ext uri="{FF2B5EF4-FFF2-40B4-BE49-F238E27FC236}">
                <a16:creationId xmlns:a16="http://schemas.microsoft.com/office/drawing/2014/main" id="{26C88B65-BA20-C8B6-1B25-5578B7D29D8B}"/>
              </a:ext>
            </a:extLst>
          </p:cNvPr>
          <p:cNvSpPr/>
          <p:nvPr/>
        </p:nvSpPr>
        <p:spPr bwMode="auto">
          <a:xfrm>
            <a:off x="9432519" y="4706898"/>
            <a:ext cx="2160000" cy="820800"/>
          </a:xfrm>
          <a:prstGeom prst="roundRect">
            <a:avLst/>
          </a:prstGeom>
          <a:solidFill>
            <a:srgbClr val="00B8FF">
              <a:alpha val="50196"/>
            </a:srgb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r>
              <a:rPr lang="es-ES" dirty="0" err="1">
                <a:solidFill>
                  <a:schemeClr val="bg1"/>
                </a:solidFill>
              </a:rPr>
              <a:t>Model</a:t>
            </a:r>
            <a:r>
              <a:rPr lang="es-ES" dirty="0">
                <a:solidFill>
                  <a:schemeClr val="bg1"/>
                </a:solidFill>
              </a:rPr>
              <a:t> </a:t>
            </a:r>
            <a:r>
              <a:rPr lang="es-ES" dirty="0" err="1">
                <a:solidFill>
                  <a:schemeClr val="bg1"/>
                </a:solidFill>
              </a:rPr>
              <a:t>based</a:t>
            </a:r>
            <a:endParaRPr kumimoji="0" lang="es-ES" sz="1800" b="0" i="0" u="none" strike="noStrike" cap="none" normalizeH="0" baseline="0" dirty="0">
              <a:ln>
                <a:noFill/>
              </a:ln>
              <a:solidFill>
                <a:schemeClr val="bg1"/>
              </a:solidFill>
              <a:effectLst/>
            </a:endParaRPr>
          </a:p>
        </p:txBody>
      </p:sp>
      <p:grpSp>
        <p:nvGrpSpPr>
          <p:cNvPr id="6" name="Group 5">
            <a:extLst>
              <a:ext uri="{FF2B5EF4-FFF2-40B4-BE49-F238E27FC236}">
                <a16:creationId xmlns:a16="http://schemas.microsoft.com/office/drawing/2014/main" id="{37A2B30A-872A-01B6-8C95-D2491AD9C8EC}"/>
              </a:ext>
            </a:extLst>
          </p:cNvPr>
          <p:cNvGrpSpPr/>
          <p:nvPr/>
        </p:nvGrpSpPr>
        <p:grpSpPr>
          <a:xfrm>
            <a:off x="9684427" y="2834174"/>
            <a:ext cx="1656184" cy="1728708"/>
            <a:chOff x="3719736" y="2544977"/>
            <a:chExt cx="1656184" cy="1728708"/>
          </a:xfrm>
        </p:grpSpPr>
        <p:sp>
          <p:nvSpPr>
            <p:cNvPr id="12" name="Partial Circle 11">
              <a:extLst>
                <a:ext uri="{FF2B5EF4-FFF2-40B4-BE49-F238E27FC236}">
                  <a16:creationId xmlns:a16="http://schemas.microsoft.com/office/drawing/2014/main" id="{8A685563-59FF-E1F4-2E4F-EE1B858C111E}"/>
                </a:ext>
              </a:extLst>
            </p:cNvPr>
            <p:cNvSpPr/>
            <p:nvPr/>
          </p:nvSpPr>
          <p:spPr bwMode="auto">
            <a:xfrm>
              <a:off x="3719736" y="2597575"/>
              <a:ext cx="1656184" cy="1623513"/>
            </a:xfrm>
            <a:prstGeom prst="pie">
              <a:avLst>
                <a:gd name="adj1" fmla="val 16676704"/>
                <a:gd name="adj2" fmla="val 12598310"/>
              </a:avLst>
            </a:prstGeom>
            <a:solidFill>
              <a:srgbClr val="00B8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s-ES" sz="1800" b="0" i="0" u="none" strike="noStrike" cap="none" normalizeH="0" baseline="0" dirty="0">
                <a:ln>
                  <a:noFill/>
                </a:ln>
                <a:effectLst/>
                <a:latin typeface="Arial" panose="020B0604020202020204" pitchFamily="34" charset="0"/>
                <a:cs typeface="Noto Sans SC Regular" panose="020B0502040504020204" pitchFamily="34" charset="0"/>
              </a:endParaRPr>
            </a:p>
            <a:p>
              <a:pPr marL="0" marR="0" indent="0" algn="l" defTabSz="457200" rtl="0" eaLnBrk="1" fontAlgn="base" latinLnBrk="0" hangingPunct="0">
                <a:lnSpc>
                  <a:spcPts val="1500"/>
                </a:lnSpc>
                <a:spcBef>
                  <a:spcPts val="13"/>
                </a:spcBef>
                <a:spcAft>
                  <a:spcPts val="13"/>
                </a:spcAft>
                <a:buClr>
                  <a:srgbClr val="000000"/>
                </a:buClr>
                <a:buSzPct val="100000"/>
                <a:buFont typeface="Times New Roman" panose="02020603050405020304" pitchFamily="18" charset="0"/>
                <a:buNone/>
                <a:tabLst/>
              </a:pPr>
              <a:r>
                <a:rPr lang="es-ES" dirty="0"/>
                <a:t>    </a:t>
              </a:r>
            </a:p>
            <a:p>
              <a:pPr marL="0" marR="0" indent="0" algn="l"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r>
                <a:rPr kumimoji="0" lang="es-ES" sz="1800" b="0" i="0" u="none" strike="noStrike" cap="none" normalizeH="0" baseline="0" dirty="0">
                  <a:ln>
                    <a:noFill/>
                  </a:ln>
                  <a:effectLst/>
                  <a:latin typeface="Arial" panose="020B0604020202020204" pitchFamily="34" charset="0"/>
                  <a:cs typeface="Noto Sans SC Regular" panose="020B0502040504020204" pitchFamily="34" charset="0"/>
                </a:rPr>
                <a:t>     </a:t>
              </a:r>
            </a:p>
            <a:p>
              <a:pPr marL="0" marR="0" indent="0" algn="l"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r>
                <a:rPr lang="es-ES" dirty="0"/>
                <a:t>        </a:t>
              </a:r>
              <a:r>
                <a:rPr kumimoji="0" lang="es-ES" sz="1800" b="0" i="0" u="none" strike="noStrike" cap="none" normalizeH="0" baseline="0" dirty="0">
                  <a:ln>
                    <a:noFill/>
                  </a:ln>
                  <a:effectLst/>
                  <a:latin typeface="Arial" panose="020B0604020202020204" pitchFamily="34" charset="0"/>
                  <a:cs typeface="Noto Sans SC Regular" panose="020B0502040504020204" pitchFamily="34" charset="0"/>
                </a:rPr>
                <a:t>80%</a:t>
              </a:r>
            </a:p>
          </p:txBody>
        </p:sp>
        <p:sp>
          <p:nvSpPr>
            <p:cNvPr id="11" name="Partial Circle 10">
              <a:extLst>
                <a:ext uri="{FF2B5EF4-FFF2-40B4-BE49-F238E27FC236}">
                  <a16:creationId xmlns:a16="http://schemas.microsoft.com/office/drawing/2014/main" id="{72AD7D5E-9107-40EC-304E-6ED27B49EB43}"/>
                </a:ext>
              </a:extLst>
            </p:cNvPr>
            <p:cNvSpPr/>
            <p:nvPr/>
          </p:nvSpPr>
          <p:spPr bwMode="auto">
            <a:xfrm>
              <a:off x="3719736" y="2544977"/>
              <a:ext cx="1656184" cy="1728708"/>
            </a:xfrm>
            <a:prstGeom prst="pie">
              <a:avLst>
                <a:gd name="adj1" fmla="val 12883221"/>
                <a:gd name="adj2" fmla="val 16366430"/>
              </a:avLst>
            </a:prstGeom>
            <a:solidFill>
              <a:srgbClr val="FF33CC">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r>
                <a:rPr kumimoji="0" lang="es-ES" sz="1800" b="0" i="0" u="none" strike="noStrike" cap="none" normalizeH="0" baseline="0" dirty="0">
                  <a:ln>
                    <a:noFill/>
                  </a:ln>
                  <a:effectLst/>
                  <a:latin typeface="Arial" panose="020B0604020202020204" pitchFamily="34" charset="0"/>
                  <a:cs typeface="Noto Sans SC Regular" panose="020B0502040504020204" pitchFamily="34" charset="0"/>
                </a:rPr>
                <a:t>20%</a:t>
              </a:r>
            </a:p>
          </p:txBody>
        </p:sp>
      </p:grpSp>
    </p:spTree>
    <p:extLst>
      <p:ext uri="{BB962C8B-B14F-4D97-AF65-F5344CB8AC3E}">
        <p14:creationId xmlns:p14="http://schemas.microsoft.com/office/powerpoint/2010/main" val="386991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BB37DA-F102-3A49-70EC-D670FF113DA0}"/>
              </a:ext>
            </a:extLst>
          </p:cNvPr>
          <p:cNvSpPr/>
          <p:nvPr/>
        </p:nvSpPr>
        <p:spPr bwMode="auto">
          <a:xfrm>
            <a:off x="1775520" y="223862"/>
            <a:ext cx="10153128" cy="58018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6000"/>
            <a:r>
              <a:rPr kumimoji="0" lang="es-ES" b="0" i="0" u="none" strike="noStrike" cap="none" normalizeH="0" baseline="0" dirty="0">
                <a:ln>
                  <a:noFill/>
                </a:ln>
                <a:solidFill>
                  <a:schemeClr val="bg1"/>
                </a:solidFill>
                <a:effectLst/>
                <a:latin typeface="Arial" panose="020B0604020202020204" pitchFamily="34" charset="0"/>
                <a:cs typeface="Noto Sans SC Regular" panose="020B0502040504020204" pitchFamily="34" charset="0"/>
              </a:rPr>
              <a:t>Ventajas de los protones</a:t>
            </a:r>
          </a:p>
        </p:txBody>
      </p:sp>
      <p:sp>
        <p:nvSpPr>
          <p:cNvPr id="4" name="TextBox 3">
            <a:extLst>
              <a:ext uri="{FF2B5EF4-FFF2-40B4-BE49-F238E27FC236}">
                <a16:creationId xmlns:a16="http://schemas.microsoft.com/office/drawing/2014/main" id="{FEE31CAE-D243-B2F7-A951-0C1FEA63CC48}"/>
              </a:ext>
            </a:extLst>
          </p:cNvPr>
          <p:cNvSpPr txBox="1"/>
          <p:nvPr/>
        </p:nvSpPr>
        <p:spPr>
          <a:xfrm>
            <a:off x="1950075" y="836712"/>
            <a:ext cx="6408712" cy="1015663"/>
          </a:xfrm>
          <a:prstGeom prst="rect">
            <a:avLst/>
          </a:prstGeom>
          <a:noFill/>
        </p:spPr>
        <p:txBody>
          <a:bodyPr wrap="square">
            <a:spAutoFit/>
          </a:bodyPr>
          <a:lstStyle/>
          <a:p>
            <a:pPr>
              <a:lnSpc>
                <a:spcPct val="100000"/>
              </a:lnSpc>
            </a:pPr>
            <a:r>
              <a:rPr lang="es-ES" altLang="ko-KR" sz="2000" dirty="0">
                <a:solidFill>
                  <a:schemeClr val="tx1">
                    <a:lumMod val="75000"/>
                    <a:lumOff val="25000"/>
                  </a:schemeClr>
                </a:solidFill>
                <a:cs typeface="Arial" pitchFamily="34" charset="0"/>
              </a:rPr>
              <a:t>Ventajas dosimétricas:</a:t>
            </a:r>
          </a:p>
          <a:p>
            <a:pPr marL="342900" indent="-342900">
              <a:lnSpc>
                <a:spcPct val="100000"/>
              </a:lnSpc>
              <a:buFont typeface="Arial" panose="020B0604020202020204" pitchFamily="34" charset="0"/>
              <a:buChar char="•"/>
            </a:pPr>
            <a:r>
              <a:rPr lang="es-ES" altLang="ko-KR" sz="2000" dirty="0">
                <a:solidFill>
                  <a:schemeClr val="tx1">
                    <a:lumMod val="75000"/>
                    <a:lumOff val="25000"/>
                  </a:schemeClr>
                </a:solidFill>
                <a:cs typeface="Arial" pitchFamily="34" charset="0"/>
              </a:rPr>
              <a:t>Mayor RBE</a:t>
            </a:r>
          </a:p>
          <a:p>
            <a:pPr marL="342900" indent="-342900">
              <a:lnSpc>
                <a:spcPct val="100000"/>
              </a:lnSpc>
              <a:buFont typeface="Arial" panose="020B0604020202020204" pitchFamily="34" charset="0"/>
              <a:buChar char="•"/>
            </a:pPr>
            <a:r>
              <a:rPr lang="es-ES" altLang="ko-KR" sz="2000" dirty="0">
                <a:solidFill>
                  <a:schemeClr val="tx1">
                    <a:lumMod val="75000"/>
                    <a:lumOff val="25000"/>
                  </a:schemeClr>
                </a:solidFill>
                <a:cs typeface="Arial" pitchFamily="34" charset="0"/>
              </a:rPr>
              <a:t>Mayores gradientes y menores dosis de entrada</a:t>
            </a:r>
          </a:p>
        </p:txBody>
      </p:sp>
      <p:pic>
        <p:nvPicPr>
          <p:cNvPr id="1026" name="Picture 2" descr="The Radiobiology of Proton Therapy: Challenges and Opportunities Around  Relative Biological Effectiveness">
            <a:extLst>
              <a:ext uri="{FF2B5EF4-FFF2-40B4-BE49-F238E27FC236}">
                <a16:creationId xmlns:a16="http://schemas.microsoft.com/office/drawing/2014/main" id="{436075ED-995B-D501-28B0-EED13E9F4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169" y="2060848"/>
            <a:ext cx="4234144" cy="32291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A9BFFF1-614C-4B61-3745-9719EA3995B8}"/>
              </a:ext>
            </a:extLst>
          </p:cNvPr>
          <p:cNvSpPr txBox="1"/>
          <p:nvPr/>
        </p:nvSpPr>
        <p:spPr>
          <a:xfrm>
            <a:off x="2063552" y="5477162"/>
            <a:ext cx="2592288" cy="400110"/>
          </a:xfrm>
          <a:prstGeom prst="rect">
            <a:avLst/>
          </a:prstGeom>
          <a:noFill/>
        </p:spPr>
        <p:txBody>
          <a:bodyPr wrap="square">
            <a:spAutoFit/>
          </a:bodyPr>
          <a:lstStyle/>
          <a:p>
            <a:pPr>
              <a:lnSpc>
                <a:spcPct val="100000"/>
              </a:lnSpc>
            </a:pPr>
            <a:r>
              <a:rPr lang="es-ES" altLang="ko-KR" sz="2000" dirty="0">
                <a:solidFill>
                  <a:schemeClr val="tx1">
                    <a:lumMod val="75000"/>
                    <a:lumOff val="25000"/>
                  </a:schemeClr>
                </a:solidFill>
                <a:cs typeface="Arial" pitchFamily="34" charset="0"/>
              </a:rPr>
              <a:t>Ventajas potenciales:</a:t>
            </a:r>
          </a:p>
        </p:txBody>
      </p:sp>
      <p:graphicFrame>
        <p:nvGraphicFramePr>
          <p:cNvPr id="7" name="Diagram 6">
            <a:extLst>
              <a:ext uri="{FF2B5EF4-FFF2-40B4-BE49-F238E27FC236}">
                <a16:creationId xmlns:a16="http://schemas.microsoft.com/office/drawing/2014/main" id="{3D82F833-F7E3-E68E-14FA-7542BE740164}"/>
              </a:ext>
            </a:extLst>
          </p:cNvPr>
          <p:cNvGraphicFramePr/>
          <p:nvPr>
            <p:extLst>
              <p:ext uri="{D42A27DB-BD31-4B8C-83A1-F6EECF244321}">
                <p14:modId xmlns:p14="http://schemas.microsoft.com/office/powerpoint/2010/main" val="951983458"/>
              </p:ext>
            </p:extLst>
          </p:nvPr>
        </p:nvGraphicFramePr>
        <p:xfrm>
          <a:off x="5087889" y="5402228"/>
          <a:ext cx="3960439" cy="1129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Percent depth dose curve of proton beam vs. photon beam demonstrating... |  Download Scientific Diagram">
            <a:extLst>
              <a:ext uri="{FF2B5EF4-FFF2-40B4-BE49-F238E27FC236}">
                <a16:creationId xmlns:a16="http://schemas.microsoft.com/office/drawing/2014/main" id="{B63B027E-1A4E-7F88-2FF3-26ABBE5785D6}"/>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1141" y="2115510"/>
            <a:ext cx="5074374" cy="317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082413"/>
      </p:ext>
    </p:extLst>
  </p:cSld>
  <p:clrMapOvr>
    <a:masterClrMapping/>
  </p:clrMapOvr>
</p:sld>
</file>

<file path=ppt/theme/theme1.xml><?xml version="1.0" encoding="utf-8"?>
<a:theme xmlns:a="http://schemas.openxmlformats.org/drawingml/2006/main" name="Tema de Offic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2013 - 2022">
      <a:majorFont>
        <a:latin typeface="Calibri"/>
        <a:ea typeface=""/>
        <a:cs typeface="Noto Sans SC Regular"/>
      </a:majorFont>
      <a:minorFont>
        <a:latin typeface="Calibri"/>
        <a:ea typeface=""/>
        <a:cs typeface="Noto Sans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cs typeface="Noto Sans SC Regular" panose="020B0502040504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cs typeface="Noto Sans SC Regular" panose="020B0502040504020204" pitchFamily="34" charset="0"/>
          </a:defRPr>
        </a:defPPr>
      </a:lstStyle>
    </a:lnDef>
  </a:objectDefaults>
  <a:extraClrSchemeLst>
    <a:extraClrScheme>
      <a:clrScheme name="Tema de Office 2013 - 202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013 - 202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2013 - 202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2013 - 202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2013 - 202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2013 - 202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2013 - 202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2013 - 2022">
      <a:majorFont>
        <a:latin typeface="Calibri"/>
        <a:ea typeface=""/>
        <a:cs typeface="Noto Sans SC Regular"/>
      </a:majorFont>
      <a:minorFont>
        <a:latin typeface="Calibri"/>
        <a:ea typeface=""/>
        <a:cs typeface="Noto Sans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cs typeface="Noto Sans SC Regular" panose="020B0502040504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cs typeface="Noto Sans SC Regular" panose="020B0502040504020204" pitchFamily="34" charset="0"/>
          </a:defRPr>
        </a:defPPr>
      </a:lstStyle>
    </a:lnDef>
  </a:objectDefaults>
  <a:extraClrSchemeLst>
    <a:extraClrScheme>
      <a:clrScheme name="Tema de Office 2013 - 202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013 - 202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2013 - 202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2013 - 202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2013 - 202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2013 - 202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2013 - 202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Tema de Office 2013 - 202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3525</TotalTime>
  <Words>1875</Words>
  <Application>Microsoft Office PowerPoint</Application>
  <PresentationFormat>Panorámica</PresentationFormat>
  <Paragraphs>344</Paragraphs>
  <Slides>21</Slides>
  <Notes>7</Notes>
  <HiddenSlides>0</HiddenSlides>
  <MMClips>0</MMClips>
  <ScaleCrop>false</ScaleCrop>
  <HeadingPairs>
    <vt:vector size="4" baseType="variant">
      <vt:variant>
        <vt:lpstr>Tema</vt:lpstr>
      </vt:variant>
      <vt:variant>
        <vt:i4>2</vt:i4>
      </vt:variant>
      <vt:variant>
        <vt:lpstr>Títulos de diapositiva</vt:lpstr>
      </vt:variant>
      <vt:variant>
        <vt:i4>21</vt:i4>
      </vt:variant>
    </vt:vector>
  </HeadingPairs>
  <TitlesOfParts>
    <vt:vector size="23" baseType="lpstr">
      <vt:lpstr>Tema de Office 2013 - 2022</vt:lpstr>
      <vt:lpstr>Tema de Office 2013 - 2022</vt:lpstr>
      <vt:lpstr>Presentación de PowerPoint</vt:lpstr>
      <vt:lpstr>Motivación del estudio</vt:lpstr>
      <vt:lpstr>Presentación de PowerPoint</vt:lpstr>
      <vt:lpstr>Presentación de PowerPoint</vt:lpstr>
      <vt:lpstr>Modelo holandés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Estudios en marcha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Javier</cp:lastModifiedBy>
  <cp:revision>177</cp:revision>
  <cp:lastPrinted>1601-01-01T00:00:00Z</cp:lastPrinted>
  <dcterms:created xsi:type="dcterms:W3CDTF">2021-02-10T16:40:18Z</dcterms:created>
  <dcterms:modified xsi:type="dcterms:W3CDTF">2023-06-07T20:12:29Z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PresentationFormat">
    <vt:lpwstr>Panorámica</vt:lpwstr>
  </property>
  <property fmtid="{D5CDD505-2E9C-101B-9397-08002B2CF9AE}" pid="4" name="Slides">
    <vt:r8>3</vt:r8>
  </property>
</Properties>
</file>